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8"/>
  </p:notesMasterIdLst>
  <p:handoutMasterIdLst>
    <p:handoutMasterId r:id="rId9"/>
  </p:handoutMasterIdLst>
  <p:sldIdLst>
    <p:sldId id="256" r:id="rId5"/>
    <p:sldId id="257" r:id="rId6"/>
    <p:sldId id="258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AE1E7"/>
    <a:srgbClr val="60A5B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48"/>
  </p:normalViewPr>
  <p:slideViewPr>
    <p:cSldViewPr snapToGrid="0" snapToObjects="1">
      <p:cViewPr varScale="1">
        <p:scale>
          <a:sx n="109" d="100"/>
          <a:sy n="109" d="100"/>
        </p:scale>
        <p:origin x="58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0" d="100"/>
          <a:sy n="60" d="100"/>
        </p:scale>
        <p:origin x="3187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theme" Target="theme/theme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viewProps" Target="viewProps.xml"/><Relationship Id="rId5" Type="http://schemas.openxmlformats.org/officeDocument/2006/relationships/slide" Target="slides/slide1.xml"/><Relationship Id="rId10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356EE78-05FB-47C5-B452-4067EDA63B2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666F6E-2E25-499D-AEBF-67225B8C699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6AD55C-6BA9-4059-AFDE-6413AD9078E0}" type="datetimeFigureOut">
              <a:rPr lang="en-US" smtClean="0"/>
              <a:t>10/1/2023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AB2164-257A-4086-8D77-1818FDE1210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9BAB17-66BD-4A6B-B497-98145F1A426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D570E1-CA65-4B0C-90A8-01BD514E68E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24331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48BBED-0E2E-41B0-9B3D-86500FFDBDA3}" type="datetimeFigureOut">
              <a:rPr lang="en-US" smtClean="0"/>
              <a:t>10/1/2023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13C56A-8597-455B-8A95-BB76D6F1E16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04383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blipFill dpi="0" rotWithShape="1">
          <a:blip r:embed="rId2">
            <a:lum/>
          </a:blip>
          <a:srcRect/>
          <a:stretch>
            <a:fillRect t="-10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-13661" y="2766219"/>
            <a:ext cx="12205661" cy="1325563"/>
          </a:xfrm>
          <a:prstGeom prst="rect">
            <a:avLst/>
          </a:prstGeom>
          <a:solidFill>
            <a:schemeClr val="accent3">
              <a:lumMod val="60000"/>
              <a:lumOff val="40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5217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" grpId="0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513F43F-0A29-3B47-8B6F-8937AB389FA4}"/>
              </a:ext>
            </a:extLst>
          </p:cNvPr>
          <p:cNvSpPr/>
          <p:nvPr userDrawn="1"/>
        </p:nvSpPr>
        <p:spPr>
          <a:xfrm>
            <a:off x="838200" y="1304366"/>
            <a:ext cx="3276598" cy="529925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159A2D8-6930-AA4E-983A-5EBB0AF052C0}"/>
              </a:ext>
            </a:extLst>
          </p:cNvPr>
          <p:cNvSpPr/>
          <p:nvPr userDrawn="1"/>
        </p:nvSpPr>
        <p:spPr>
          <a:xfrm>
            <a:off x="8063756" y="1304368"/>
            <a:ext cx="3276598" cy="529925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85116C3E-F82A-8B40-8280-AD9B69050EB9}"/>
              </a:ext>
            </a:extLst>
          </p:cNvPr>
          <p:cNvSpPr>
            <a:spLocks noGrp="1"/>
          </p:cNvSpPr>
          <p:nvPr>
            <p:ph type="body" sz="half" idx="11"/>
          </p:nvPr>
        </p:nvSpPr>
        <p:spPr>
          <a:xfrm>
            <a:off x="8192623" y="1525997"/>
            <a:ext cx="3018863" cy="488743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B5EC669F-3909-DE4D-A9F7-5DA6F52428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67068" y="1525998"/>
            <a:ext cx="3018863" cy="488743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A77C12-C967-2943-BE3C-27E08D25FD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1821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D51C9E8-E768-BD46-8762-5F0E0A3BB51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6091" r="37272"/>
          <a:stretch/>
        </p:blipFill>
        <p:spPr>
          <a:xfrm>
            <a:off x="4243665" y="1304365"/>
            <a:ext cx="3691223" cy="5299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282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8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8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8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8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8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8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3" grpId="0" build="p">
        <p:tmplLst>
          <p:tmpl lvl="1">
            <p:tnLst>
              <p:par>
                <p:cTn presetID="2" presetClass="entr" presetSubtype="2" decel="5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8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8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2" presetClass="entr" presetSubtype="8" decel="5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8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8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A9FC0D4-3637-664A-953F-E5D2A05AB2C3}"/>
              </a:ext>
            </a:extLst>
          </p:cNvPr>
          <p:cNvSpPr/>
          <p:nvPr userDrawn="1"/>
        </p:nvSpPr>
        <p:spPr>
          <a:xfrm>
            <a:off x="627530" y="1506072"/>
            <a:ext cx="2604247" cy="488128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2BD9315-5143-4844-8EBA-657724398455}"/>
              </a:ext>
            </a:extLst>
          </p:cNvPr>
          <p:cNvSpPr/>
          <p:nvPr userDrawn="1"/>
        </p:nvSpPr>
        <p:spPr>
          <a:xfrm>
            <a:off x="3442447" y="1506072"/>
            <a:ext cx="2604247" cy="488128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5EFA65F-0C3D-B242-B0D0-4797F7CA4996}"/>
              </a:ext>
            </a:extLst>
          </p:cNvPr>
          <p:cNvSpPr/>
          <p:nvPr userDrawn="1"/>
        </p:nvSpPr>
        <p:spPr>
          <a:xfrm>
            <a:off x="6257364" y="1506073"/>
            <a:ext cx="2604247" cy="488128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91B3483-C926-7245-99B2-6BF4A0E00063}"/>
              </a:ext>
            </a:extLst>
          </p:cNvPr>
          <p:cNvSpPr/>
          <p:nvPr userDrawn="1"/>
        </p:nvSpPr>
        <p:spPr>
          <a:xfrm>
            <a:off x="9072281" y="1506072"/>
            <a:ext cx="2604247" cy="488128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33409082-936C-8F44-8F6A-4FAF48E6947B}"/>
              </a:ext>
            </a:extLst>
          </p:cNvPr>
          <p:cNvSpPr>
            <a:spLocks noGrp="1"/>
          </p:cNvSpPr>
          <p:nvPr>
            <p:ph type="body" sz="half" idx="12"/>
          </p:nvPr>
        </p:nvSpPr>
        <p:spPr>
          <a:xfrm>
            <a:off x="9240368" y="1647265"/>
            <a:ext cx="2268071" cy="459889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116EB36E-5FC2-D341-9926-0CD876409EDB}"/>
              </a:ext>
            </a:extLst>
          </p:cNvPr>
          <p:cNvSpPr>
            <a:spLocks noGrp="1"/>
          </p:cNvSpPr>
          <p:nvPr>
            <p:ph type="body" sz="half" idx="11"/>
          </p:nvPr>
        </p:nvSpPr>
        <p:spPr>
          <a:xfrm>
            <a:off x="6425451" y="1647266"/>
            <a:ext cx="2268071" cy="459889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26FB8C98-786C-E64F-8DBA-03F38584B762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3610534" y="1647266"/>
            <a:ext cx="2268071" cy="459889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AEA2C8-319B-6841-A4BC-E3A8373079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00100" y="1647264"/>
            <a:ext cx="2268071" cy="459889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07178C-92CF-E948-A869-E1A13EEFFC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530" y="365126"/>
            <a:ext cx="11048997" cy="79132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67687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8" grpId="0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6999D6C-F2FA-1D45-A8C9-DCDBCC864CD1}"/>
              </a:ext>
            </a:extLst>
          </p:cNvPr>
          <p:cNvSpPr/>
          <p:nvPr userDrawn="1"/>
        </p:nvSpPr>
        <p:spPr>
          <a:xfrm>
            <a:off x="589429" y="1489901"/>
            <a:ext cx="2604247" cy="509243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B6D6306-6D1C-D44E-A715-BAD3B509F4E0}"/>
              </a:ext>
            </a:extLst>
          </p:cNvPr>
          <p:cNvSpPr/>
          <p:nvPr userDrawn="1"/>
        </p:nvSpPr>
        <p:spPr>
          <a:xfrm>
            <a:off x="9054355" y="1489901"/>
            <a:ext cx="2604247" cy="509243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5903D6D9-EA75-294C-9426-B48783F9A84C}"/>
              </a:ext>
            </a:extLst>
          </p:cNvPr>
          <p:cNvSpPr>
            <a:spLocks noGrp="1"/>
          </p:cNvSpPr>
          <p:nvPr>
            <p:ph type="body" sz="half" idx="11"/>
          </p:nvPr>
        </p:nvSpPr>
        <p:spPr>
          <a:xfrm>
            <a:off x="9222444" y="1653988"/>
            <a:ext cx="2268071" cy="47871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15A23AC4-A544-1649-BC1F-D2C1ED9415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57518" y="1653988"/>
            <a:ext cx="2268071" cy="47871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C68F74-2FA5-4445-8926-708AED94D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429" y="487734"/>
            <a:ext cx="11069173" cy="79132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EEBA891-90FC-1F42-942B-ACB61FD6CD4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1128" r="53100"/>
          <a:stretch/>
        </p:blipFill>
        <p:spPr>
          <a:xfrm>
            <a:off x="3338254" y="1489901"/>
            <a:ext cx="2718317" cy="508779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DD73041-F7ED-AF4A-AA8F-CF2215690C8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8366" r="15862"/>
          <a:stretch/>
        </p:blipFill>
        <p:spPr>
          <a:xfrm>
            <a:off x="6192665" y="1489901"/>
            <a:ext cx="2718317" cy="5087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45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1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C872F717-2C53-1242-9996-C4B4A59E4244}"/>
              </a:ext>
            </a:extLst>
          </p:cNvPr>
          <p:cNvSpPr/>
          <p:nvPr userDrawn="1"/>
        </p:nvSpPr>
        <p:spPr>
          <a:xfrm>
            <a:off x="682487" y="1248576"/>
            <a:ext cx="5271052" cy="2634311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CF83561-FF36-CD4D-8D43-852E8697D905}"/>
              </a:ext>
            </a:extLst>
          </p:cNvPr>
          <p:cNvSpPr/>
          <p:nvPr userDrawn="1"/>
        </p:nvSpPr>
        <p:spPr>
          <a:xfrm>
            <a:off x="6082748" y="1248575"/>
            <a:ext cx="5271052" cy="2634311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925B3B3-31A8-A647-876B-D6E9E0A333DA}"/>
              </a:ext>
            </a:extLst>
          </p:cNvPr>
          <p:cNvSpPr/>
          <p:nvPr userDrawn="1"/>
        </p:nvSpPr>
        <p:spPr>
          <a:xfrm>
            <a:off x="682487" y="4011655"/>
            <a:ext cx="5271052" cy="2634311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F092ECF-28DB-FD49-A07C-6E2977820A65}"/>
              </a:ext>
            </a:extLst>
          </p:cNvPr>
          <p:cNvSpPr/>
          <p:nvPr userDrawn="1"/>
        </p:nvSpPr>
        <p:spPr>
          <a:xfrm>
            <a:off x="6082748" y="4011654"/>
            <a:ext cx="5271052" cy="2634311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C7B95CE5-CAFE-F441-8D3F-1409226117F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28280" y="4118665"/>
            <a:ext cx="4979988" cy="2527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58799DBE-90B1-D443-9CFE-A233733A463A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828019" y="4118665"/>
            <a:ext cx="4979988" cy="2527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AE65D232-425C-6644-97E7-97173F18986E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228280" y="1355586"/>
            <a:ext cx="4979988" cy="2527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F3A123-78FB-844D-B13E-7BED4844BC3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0" y="1333848"/>
            <a:ext cx="4979988" cy="2527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A77C12-C967-2943-BE3C-27E08D25FD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487" y="365126"/>
            <a:ext cx="10671313" cy="81821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57289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8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8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2" dur="8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8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6" dur="8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8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0" dur="8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8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4" dur="8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8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8" dur="8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8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2" dur="8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8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6" dur="8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  <p:bldP spid="18" grpId="0" animBg="1"/>
      <p:bldP spid="19" grpId="0" animBg="1"/>
      <p:bldP spid="22" grpId="0" build="p">
        <p:tmplLst>
          <p:tmpl lvl="1">
            <p:tnLst>
              <p:par>
                <p:cTn presetID="1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800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-#ppt_w*1.125000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Effect transition="in" filter="wipe(right)">
                      <p:cBhvr>
                        <p:cTn dur="8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800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+#ppt_w*1.125000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Effect transition="in" filter="wipe(left)">
                      <p:cBhvr>
                        <p:cTn dur="8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1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800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-#ppt_w*1.125000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Effect transition="in" filter="wipe(right)">
                      <p:cBhvr>
                        <p:cTn dur="8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800"/>
                        <p:tgtEl>
                          <p:spTgt spid="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+#ppt_w*1.125000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Effect transition="in" filter="wipe(left)">
                      <p:cBhvr>
                        <p:cTn dur="8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F3DA6FC7-B2F8-C54B-9609-0BB2CC84E43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4671" r="50449" b="38342"/>
          <a:stretch/>
        </p:blipFill>
        <p:spPr>
          <a:xfrm>
            <a:off x="695740" y="1280342"/>
            <a:ext cx="5271052" cy="263431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CA77C12-C967-2943-BE3C-27E08D25FD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739" y="365126"/>
            <a:ext cx="10658061" cy="81821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5C0FE9D-5752-B444-A498-27DCEDD69FE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50000" t="28801" r="449" b="34212"/>
          <a:stretch/>
        </p:blipFill>
        <p:spPr>
          <a:xfrm>
            <a:off x="6095642" y="1280342"/>
            <a:ext cx="5271052" cy="263431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7E2EEC2-B190-364E-AC15-185F6E5BB91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63013" r="50449"/>
          <a:stretch/>
        </p:blipFill>
        <p:spPr>
          <a:xfrm>
            <a:off x="695740" y="4011185"/>
            <a:ext cx="5271052" cy="263431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695CEEB-2CAD-D54F-94EF-4D14E36DF02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50000" t="63013" r="449"/>
          <a:stretch/>
        </p:blipFill>
        <p:spPr>
          <a:xfrm>
            <a:off x="6095642" y="4011185"/>
            <a:ext cx="5271052" cy="2634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24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159A2D8-6930-AA4E-983A-5EBB0AF052C0}"/>
              </a:ext>
            </a:extLst>
          </p:cNvPr>
          <p:cNvSpPr/>
          <p:nvPr userDrawn="1"/>
        </p:nvSpPr>
        <p:spPr>
          <a:xfrm>
            <a:off x="8072984" y="1369475"/>
            <a:ext cx="3707296" cy="252726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2DB32D2-E84D-2046-AB00-84B720030425}"/>
              </a:ext>
            </a:extLst>
          </p:cNvPr>
          <p:cNvSpPr/>
          <p:nvPr userDrawn="1"/>
        </p:nvSpPr>
        <p:spPr>
          <a:xfrm>
            <a:off x="8072984" y="4016011"/>
            <a:ext cx="3707296" cy="252726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43C192F-7F07-A547-97B8-E89FE58CD110}"/>
              </a:ext>
            </a:extLst>
          </p:cNvPr>
          <p:cNvSpPr/>
          <p:nvPr userDrawn="1"/>
        </p:nvSpPr>
        <p:spPr>
          <a:xfrm>
            <a:off x="4223227" y="1369475"/>
            <a:ext cx="3707296" cy="252726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B64CADE-EC44-C449-B702-D0A2BC3C8378}"/>
              </a:ext>
            </a:extLst>
          </p:cNvPr>
          <p:cNvSpPr/>
          <p:nvPr userDrawn="1"/>
        </p:nvSpPr>
        <p:spPr>
          <a:xfrm>
            <a:off x="4223227" y="4016011"/>
            <a:ext cx="3707296" cy="252726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9EC821C-0536-694B-BD03-3A6C6A01117A}"/>
              </a:ext>
            </a:extLst>
          </p:cNvPr>
          <p:cNvSpPr/>
          <p:nvPr userDrawn="1"/>
        </p:nvSpPr>
        <p:spPr>
          <a:xfrm>
            <a:off x="373470" y="1369475"/>
            <a:ext cx="3707296" cy="252726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2A2D826-936E-C34B-9E06-6CB964AC963B}"/>
              </a:ext>
            </a:extLst>
          </p:cNvPr>
          <p:cNvSpPr/>
          <p:nvPr userDrawn="1"/>
        </p:nvSpPr>
        <p:spPr>
          <a:xfrm>
            <a:off x="373470" y="4016011"/>
            <a:ext cx="3707296" cy="252726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2C916ACA-F4F8-A54B-B3DD-E64FDF9C4B51}"/>
              </a:ext>
            </a:extLst>
          </p:cNvPr>
          <p:cNvSpPr>
            <a:spLocks noGrp="1"/>
          </p:cNvSpPr>
          <p:nvPr>
            <p:ph type="body" sz="half" idx="14"/>
          </p:nvPr>
        </p:nvSpPr>
        <p:spPr>
          <a:xfrm>
            <a:off x="8230596" y="4133799"/>
            <a:ext cx="3392072" cy="229169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CED1FFC-E3B1-C040-9A18-76F2FD145D6C}"/>
              </a:ext>
            </a:extLst>
          </p:cNvPr>
          <p:cNvSpPr>
            <a:spLocks noGrp="1"/>
          </p:cNvSpPr>
          <p:nvPr>
            <p:ph type="body" sz="half" idx="12"/>
          </p:nvPr>
        </p:nvSpPr>
        <p:spPr>
          <a:xfrm>
            <a:off x="4380839" y="4133799"/>
            <a:ext cx="3392072" cy="229169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9314CCE5-D3E0-DC47-B3FC-AE1FCA8B6D03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532814" y="4133799"/>
            <a:ext cx="3392072" cy="229169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C74B3303-61D2-C643-BA37-19F2CB29171E}"/>
              </a:ext>
            </a:extLst>
          </p:cNvPr>
          <p:cNvSpPr>
            <a:spLocks noGrp="1"/>
          </p:cNvSpPr>
          <p:nvPr>
            <p:ph type="body" sz="half" idx="13"/>
          </p:nvPr>
        </p:nvSpPr>
        <p:spPr>
          <a:xfrm>
            <a:off x="8230596" y="1492520"/>
            <a:ext cx="3392072" cy="229169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DDB2155D-27C4-4A4B-8905-1177850B37BB}"/>
              </a:ext>
            </a:extLst>
          </p:cNvPr>
          <p:cNvSpPr>
            <a:spLocks noGrp="1"/>
          </p:cNvSpPr>
          <p:nvPr>
            <p:ph type="body" sz="half" idx="11"/>
          </p:nvPr>
        </p:nvSpPr>
        <p:spPr>
          <a:xfrm>
            <a:off x="4380839" y="1492520"/>
            <a:ext cx="3392072" cy="229169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188BC747-102F-3540-9682-FDA4F38F95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32814" y="1492520"/>
            <a:ext cx="3392072" cy="229169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A77C12-C967-2943-BE3C-27E08D25FD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3470" y="365126"/>
            <a:ext cx="11406810" cy="81821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5015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build="p">
        <p:tmplLst>
          <p:tmpl lvl="1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A77C12-C967-2943-BE3C-27E08D25FD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3470" y="365126"/>
            <a:ext cx="11410424" cy="81821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C408B65-3FA5-1D43-BCFA-F49FA502663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" r="2213"/>
          <a:stretch/>
        </p:blipFill>
        <p:spPr>
          <a:xfrm>
            <a:off x="389203" y="1369475"/>
            <a:ext cx="3691563" cy="252759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>
            <a:outerShdw blurRad="292100" sx="102000" sy="102000" algn="ctr" rotWithShape="0">
              <a:schemeClr val="accent4">
                <a:lumMod val="50000"/>
                <a:alpha val="49000"/>
              </a:scheme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E7F63C9-83C1-394D-89B4-EB748B7C8A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" r="2213"/>
          <a:stretch/>
        </p:blipFill>
        <p:spPr>
          <a:xfrm>
            <a:off x="4232900" y="1369475"/>
            <a:ext cx="3691563" cy="252759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>
            <a:outerShdw blurRad="292100" sx="102000" sy="102000" algn="ctr" rotWithShape="0">
              <a:schemeClr val="accent4">
                <a:lumMod val="50000"/>
                <a:alpha val="49000"/>
              </a:scheme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8CADA1D-6D34-2343-B5E5-EA8689F883C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" r="2213"/>
          <a:stretch/>
        </p:blipFill>
        <p:spPr>
          <a:xfrm>
            <a:off x="8076597" y="1369475"/>
            <a:ext cx="3691563" cy="252759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>
            <a:outerShdw blurRad="292100" sx="102000" sy="102000" algn="ctr" rotWithShape="0">
              <a:schemeClr val="accent4">
                <a:lumMod val="50000"/>
                <a:alpha val="49000"/>
              </a:scheme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D25AF18-6CCA-834A-B116-329ACF4A77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" r="2213"/>
          <a:stretch/>
        </p:blipFill>
        <p:spPr>
          <a:xfrm>
            <a:off x="389203" y="4058484"/>
            <a:ext cx="3691563" cy="252759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>
            <a:outerShdw blurRad="292100" sx="102000" sy="102000" algn="ctr" rotWithShape="0">
              <a:schemeClr val="accent4">
                <a:lumMod val="50000"/>
                <a:alpha val="49000"/>
              </a:schemeClr>
            </a:outerShdw>
          </a:effec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B4D844C-1B41-6D4B-8F65-0F7FACB5CB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" r="2213"/>
          <a:stretch/>
        </p:blipFill>
        <p:spPr>
          <a:xfrm>
            <a:off x="4232900" y="4058484"/>
            <a:ext cx="3691563" cy="252759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>
            <a:outerShdw blurRad="292100" sx="102000" sy="102000" algn="ctr" rotWithShape="0">
              <a:schemeClr val="accent4">
                <a:lumMod val="50000"/>
                <a:alpha val="49000"/>
              </a:schemeClr>
            </a:outerShdw>
          </a:effec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1F7A125-EE63-8648-819F-625E6F3815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" r="2213"/>
          <a:stretch/>
        </p:blipFill>
        <p:spPr>
          <a:xfrm>
            <a:off x="8076597" y="4058484"/>
            <a:ext cx="3691563" cy="252759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>
            <a:outerShdw blurRad="292100" sx="102000" sy="102000" algn="ctr" rotWithShape="0">
              <a:schemeClr val="accent4">
                <a:lumMod val="50000"/>
                <a:alpha val="49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8483002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374A6482-FD31-1742-A7C9-A18D87D1DD73}"/>
              </a:ext>
            </a:extLst>
          </p:cNvPr>
          <p:cNvSpPr/>
          <p:nvPr userDrawn="1"/>
        </p:nvSpPr>
        <p:spPr>
          <a:xfrm>
            <a:off x="695739" y="4011654"/>
            <a:ext cx="5271052" cy="2634311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9909841-1C79-F244-9FEF-0B3F130E9F7C}"/>
              </a:ext>
            </a:extLst>
          </p:cNvPr>
          <p:cNvSpPr/>
          <p:nvPr userDrawn="1"/>
        </p:nvSpPr>
        <p:spPr>
          <a:xfrm>
            <a:off x="6096000" y="4011653"/>
            <a:ext cx="5271052" cy="2634311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9D41E7E3-9DBA-D14E-B332-B38A928BE49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4373" b="19555"/>
          <a:stretch/>
        </p:blipFill>
        <p:spPr>
          <a:xfrm>
            <a:off x="695740" y="1290354"/>
            <a:ext cx="10671312" cy="2577312"/>
          </a:xfrm>
          <a:prstGeom prst="rect">
            <a:avLst/>
          </a:prstGeom>
        </p:spPr>
      </p:pic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8111E655-072D-B54B-963E-E29670E1EF5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241532" y="4118664"/>
            <a:ext cx="4979988" cy="2527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2137AE69-741B-C44D-A06B-60EEA1A0F07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51452" y="4096926"/>
            <a:ext cx="4979988" cy="2527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A77C12-C967-2943-BE3C-27E08D25FD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739" y="365126"/>
            <a:ext cx="10671313" cy="81821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54559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7" grpId="0" build="p">
        <p:tmplLst>
          <p:tmpl lvl="1">
            <p:tnLst>
              <p:par>
                <p:cTn presetID="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159A2D8-6930-AA4E-983A-5EBB0AF052C0}"/>
              </a:ext>
            </a:extLst>
          </p:cNvPr>
          <p:cNvSpPr/>
          <p:nvPr userDrawn="1"/>
        </p:nvSpPr>
        <p:spPr>
          <a:xfrm>
            <a:off x="7189287" y="1182217"/>
            <a:ext cx="4164513" cy="5299261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4C30CE1-6D62-6747-91D4-BF39C1D0DC7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1124"/>
          <a:stretch/>
        </p:blipFill>
        <p:spPr>
          <a:xfrm>
            <a:off x="703916" y="1182216"/>
            <a:ext cx="6273477" cy="5325215"/>
          </a:xfrm>
          <a:prstGeom prst="rect">
            <a:avLst/>
          </a:prstGeom>
        </p:spPr>
      </p:pic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85116C3E-F82A-8B40-8280-AD9B69050EB9}"/>
              </a:ext>
            </a:extLst>
          </p:cNvPr>
          <p:cNvSpPr>
            <a:spLocks noGrp="1"/>
          </p:cNvSpPr>
          <p:nvPr>
            <p:ph type="body" sz="half" idx="11"/>
          </p:nvPr>
        </p:nvSpPr>
        <p:spPr>
          <a:xfrm>
            <a:off x="7401179" y="1306740"/>
            <a:ext cx="3740727" cy="50522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A77C12-C967-2943-BE3C-27E08D25FD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916" y="364001"/>
            <a:ext cx="10649884" cy="81821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89953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build="p">
        <p:tmplLst>
          <p:tmpl lvl="1">
            <p:tnLst>
              <p:par>
                <p:cTn presetID="1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-#ppt_w*1.125000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Effect transition="in" filter="wipe(right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15BEB615-AF56-004E-BF9C-36750E83EAD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flipH="1">
            <a:off x="720133" y="1699333"/>
            <a:ext cx="1606525" cy="1075628"/>
          </a:xfrm>
          <a:prstGeom prst="rect">
            <a:avLst/>
          </a:prstGeom>
        </p:spPr>
      </p:pic>
      <p:sp>
        <p:nvSpPr>
          <p:cNvPr id="29" name="Content Placeholder 3">
            <a:extLst>
              <a:ext uri="{FF2B5EF4-FFF2-40B4-BE49-F238E27FC236}">
                <a16:creationId xmlns:a16="http://schemas.microsoft.com/office/drawing/2014/main" id="{1AF44156-5795-4D4B-B3D4-89EF365998AE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096000" y="1690145"/>
            <a:ext cx="5297488" cy="46037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A77C12-C967-2943-BE3C-27E08D25FD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133" y="365126"/>
            <a:ext cx="10673355" cy="81821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D338256-A3E2-D840-8195-A0B37BB936B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flipH="1">
            <a:off x="2425366" y="1699333"/>
            <a:ext cx="1606525" cy="107562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5CDD040-E526-1E47-B8A3-E03E1C3E31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flipH="1">
            <a:off x="4130599" y="1699333"/>
            <a:ext cx="1606525" cy="1075628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745D2861-9ABC-2642-96D4-51231256930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flipH="1">
            <a:off x="720133" y="2860867"/>
            <a:ext cx="1606525" cy="1075628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FD5EE167-6AFF-C14A-BCF0-D3F003423F9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flipH="1">
            <a:off x="2425366" y="2860867"/>
            <a:ext cx="1606525" cy="1075628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D4A13E4D-E6BB-6C42-92BD-CAF112A0485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flipH="1">
            <a:off x="4130599" y="2860867"/>
            <a:ext cx="1606525" cy="1075628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C146FB0D-BC87-804C-8611-C649BEE22A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flipH="1">
            <a:off x="720133" y="4022401"/>
            <a:ext cx="1606525" cy="1075628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3EE57F5-F143-AF4E-87E3-4606CFEA9A6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flipH="1">
            <a:off x="2425366" y="4022401"/>
            <a:ext cx="1606525" cy="1075628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A9CE5497-680B-DD41-A512-47A19B4B02C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flipH="1">
            <a:off x="4130599" y="4022401"/>
            <a:ext cx="1606525" cy="1075628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905E0ABF-BA73-1848-AD02-D19B6F19908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flipH="1">
            <a:off x="720133" y="5183935"/>
            <a:ext cx="1606525" cy="1075628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717B62B6-616A-2847-8867-E5CD7FB5F71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flipH="1">
            <a:off x="2425366" y="5183935"/>
            <a:ext cx="1606525" cy="1075628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A8FD29B7-2A18-3748-958D-D79D81EEAE1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flipH="1">
            <a:off x="4130599" y="5183935"/>
            <a:ext cx="1606525" cy="1075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204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build="p">
        <p:tmplLst>
          <p:tmpl lvl="1">
            <p:tnLst>
              <p:par>
                <p:cTn presetID="1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blipFill dpi="0" rotWithShape="1">
          <a:blip r:embed="rId2">
            <a:lum/>
          </a:blip>
          <a:srcRect/>
          <a:stretch>
            <a:fillRect t="-10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3661" y="5532437"/>
            <a:ext cx="12205661" cy="1325563"/>
          </a:xfrm>
          <a:prstGeom prst="rect">
            <a:avLst/>
          </a:prstGeom>
          <a:solidFill>
            <a:schemeClr val="accent3">
              <a:lumMod val="60000"/>
              <a:lumOff val="40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/>
          <p:cNvSpPr/>
          <p:nvPr userDrawn="1"/>
        </p:nvSpPr>
        <p:spPr>
          <a:xfrm>
            <a:off x="4479235" y="1149453"/>
            <a:ext cx="3233531" cy="3233531"/>
          </a:xfrm>
          <a:prstGeom prst="ellipse">
            <a:avLst/>
          </a:prstGeom>
          <a:solidFill>
            <a:schemeClr val="accent3">
              <a:lumMod val="60000"/>
              <a:lumOff val="40000"/>
              <a:alpha val="75000"/>
            </a:schemeClr>
          </a:solidFill>
          <a:ln>
            <a:noFill/>
          </a:ln>
          <a:effectLst>
            <a:outerShdw blurRad="292100" sx="102000" sy="102000" algn="ctr" rotWithShape="0">
              <a:schemeClr val="accent4">
                <a:lumMod val="50000"/>
                <a:alpha val="4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  <p:sp>
        <p:nvSpPr>
          <p:cNvPr id="8" name="Freeform 28" title="Icon of rocket ship"/>
          <p:cNvSpPr>
            <a:spLocks noChangeArrowheads="1"/>
          </p:cNvSpPr>
          <p:nvPr userDrawn="1"/>
        </p:nvSpPr>
        <p:spPr bwMode="auto">
          <a:xfrm>
            <a:off x="5586030" y="1596542"/>
            <a:ext cx="1019940" cy="2339354"/>
          </a:xfrm>
          <a:custGeom>
            <a:avLst/>
            <a:gdLst>
              <a:gd name="T0" fmla="*/ 64700846 w 1035"/>
              <a:gd name="T1" fmla="*/ 3492788 h 2379"/>
              <a:gd name="T2" fmla="*/ 24685170 w 1035"/>
              <a:gd name="T3" fmla="*/ 95988916 h 2379"/>
              <a:gd name="T4" fmla="*/ 0 w 1035"/>
              <a:gd name="T5" fmla="*/ 187061815 h 2379"/>
              <a:gd name="T6" fmla="*/ 34039474 w 1035"/>
              <a:gd name="T7" fmla="*/ 212546473 h 2379"/>
              <a:gd name="T8" fmla="*/ 34299356 w 1035"/>
              <a:gd name="T9" fmla="*/ 215651534 h 2379"/>
              <a:gd name="T10" fmla="*/ 36378051 w 1035"/>
              <a:gd name="T11" fmla="*/ 218885357 h 2379"/>
              <a:gd name="T12" fmla="*/ 42614133 w 1035"/>
              <a:gd name="T13" fmla="*/ 238290096 h 2379"/>
              <a:gd name="T14" fmla="*/ 44173424 w 1035"/>
              <a:gd name="T15" fmla="*/ 240877587 h 2379"/>
              <a:gd name="T16" fmla="*/ 67039422 w 1035"/>
              <a:gd name="T17" fmla="*/ 245664120 h 2379"/>
              <a:gd name="T18" fmla="*/ 89905779 w 1035"/>
              <a:gd name="T19" fmla="*/ 240877587 h 2379"/>
              <a:gd name="T20" fmla="*/ 91464710 w 1035"/>
              <a:gd name="T21" fmla="*/ 238290096 h 2379"/>
              <a:gd name="T22" fmla="*/ 97961035 w 1035"/>
              <a:gd name="T23" fmla="*/ 218885357 h 2379"/>
              <a:gd name="T24" fmla="*/ 100039729 w 1035"/>
              <a:gd name="T25" fmla="*/ 215651534 h 2379"/>
              <a:gd name="T26" fmla="*/ 100299611 w 1035"/>
              <a:gd name="T27" fmla="*/ 212546473 h 2379"/>
              <a:gd name="T28" fmla="*/ 134339086 w 1035"/>
              <a:gd name="T29" fmla="*/ 186802850 h 2379"/>
              <a:gd name="T30" fmla="*/ 109913797 w 1035"/>
              <a:gd name="T31" fmla="*/ 95729951 h 2379"/>
              <a:gd name="T32" fmla="*/ 69637880 w 1035"/>
              <a:gd name="T33" fmla="*/ 3492788 h 2379"/>
              <a:gd name="T34" fmla="*/ 67819067 w 1035"/>
              <a:gd name="T35" fmla="*/ 13583425 h 2379"/>
              <a:gd name="T36" fmla="*/ 102118423 w 1035"/>
              <a:gd name="T37" fmla="*/ 95988916 h 2379"/>
              <a:gd name="T38" fmla="*/ 97961035 w 1035"/>
              <a:gd name="T39" fmla="*/ 160283052 h 2379"/>
              <a:gd name="T40" fmla="*/ 90165661 w 1035"/>
              <a:gd name="T41" fmla="*/ 214098824 h 2379"/>
              <a:gd name="T42" fmla="*/ 45732355 w 1035"/>
              <a:gd name="T43" fmla="*/ 214098824 h 2379"/>
              <a:gd name="T44" fmla="*/ 38067102 w 1035"/>
              <a:gd name="T45" fmla="*/ 160800622 h 2379"/>
              <a:gd name="T46" fmla="*/ 33779593 w 1035"/>
              <a:gd name="T47" fmla="*/ 95988916 h 2379"/>
              <a:gd name="T48" fmla="*/ 67819067 w 1035"/>
              <a:gd name="T49" fmla="*/ 13583425 h 2379"/>
              <a:gd name="T50" fmla="*/ 52098559 w 1035"/>
              <a:gd name="T51" fmla="*/ 109960069 h 2379"/>
              <a:gd name="T52" fmla="*/ 83539575 w 1035"/>
              <a:gd name="T53" fmla="*/ 78783219 h 2379"/>
              <a:gd name="T54" fmla="*/ 58204881 w 1035"/>
              <a:gd name="T55" fmla="*/ 85122103 h 2379"/>
              <a:gd name="T56" fmla="*/ 77173372 w 1035"/>
              <a:gd name="T57" fmla="*/ 103880150 h 2379"/>
              <a:gd name="T58" fmla="*/ 58204881 w 1035"/>
              <a:gd name="T59" fmla="*/ 85122103 h 2379"/>
              <a:gd name="T60" fmla="*/ 29492083 w 1035"/>
              <a:gd name="T61" fmla="*/ 170115084 h 2379"/>
              <a:gd name="T62" fmla="*/ 11432999 w 1035"/>
              <a:gd name="T63" fmla="*/ 215651534 h 2379"/>
              <a:gd name="T64" fmla="*/ 48720455 w 1035"/>
              <a:gd name="T65" fmla="*/ 223930856 h 2379"/>
              <a:gd name="T66" fmla="*/ 87047440 w 1035"/>
              <a:gd name="T67" fmla="*/ 223930856 h 2379"/>
              <a:gd name="T68" fmla="*/ 83539575 w 1035"/>
              <a:gd name="T69" fmla="*/ 235056273 h 2379"/>
              <a:gd name="T70" fmla="*/ 52098559 w 1035"/>
              <a:gd name="T71" fmla="*/ 235056273 h 2379"/>
              <a:gd name="T72" fmla="*/ 48720455 w 1035"/>
              <a:gd name="T73" fmla="*/ 223930856 h 2379"/>
              <a:gd name="T74" fmla="*/ 126413591 w 1035"/>
              <a:gd name="T75" fmla="*/ 190295998 h 2379"/>
              <a:gd name="T76" fmla="*/ 102638187 w 1035"/>
              <a:gd name="T77" fmla="*/ 202973766 h 2379"/>
              <a:gd name="T78" fmla="*/ 50799510 w 1035"/>
              <a:gd name="T79" fmla="*/ 250709259 h 2379"/>
              <a:gd name="T80" fmla="*/ 49759983 w 1035"/>
              <a:gd name="T81" fmla="*/ 286672642 h 2379"/>
              <a:gd name="T82" fmla="*/ 67819067 w 1035"/>
              <a:gd name="T83" fmla="*/ 307629731 h 2379"/>
              <a:gd name="T84" fmla="*/ 90165661 w 1035"/>
              <a:gd name="T85" fmla="*/ 272183919 h 2379"/>
              <a:gd name="T86" fmla="*/ 76134205 w 1035"/>
              <a:gd name="T87" fmla="*/ 252003004 h 2379"/>
              <a:gd name="T88" fmla="*/ 68078949 w 1035"/>
              <a:gd name="T89" fmla="*/ 294693358 h 2379"/>
              <a:gd name="T90" fmla="*/ 54826777 w 1035"/>
              <a:gd name="T91" fmla="*/ 273477664 h 2379"/>
              <a:gd name="T92" fmla="*/ 50799510 w 1035"/>
              <a:gd name="T93" fmla="*/ 250709259 h 2379"/>
              <a:gd name="T94" fmla="*/ 84059339 w 1035"/>
              <a:gd name="T95" fmla="*/ 236091053 h 2379"/>
              <a:gd name="T96" fmla="*/ 84059339 w 1035"/>
              <a:gd name="T97" fmla="*/ 235573483 h 2379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</a:gdLst>
            <a:ahLst/>
            <a:cxnLst>
              <a:cxn ang="T98">
                <a:pos x="T0" y="T1"/>
              </a:cxn>
              <a:cxn ang="T99">
                <a:pos x="T2" y="T3"/>
              </a:cxn>
              <a:cxn ang="T100">
                <a:pos x="T4" y="T5"/>
              </a:cxn>
              <a:cxn ang="T101">
                <a:pos x="T6" y="T7"/>
              </a:cxn>
              <a:cxn ang="T102">
                <a:pos x="T8" y="T9"/>
              </a:cxn>
              <a:cxn ang="T103">
                <a:pos x="T10" y="T11"/>
              </a:cxn>
              <a:cxn ang="T104">
                <a:pos x="T12" y="T13"/>
              </a:cxn>
              <a:cxn ang="T105">
                <a:pos x="T14" y="T15"/>
              </a:cxn>
              <a:cxn ang="T106">
                <a:pos x="T16" y="T17"/>
              </a:cxn>
              <a:cxn ang="T107">
                <a:pos x="T18" y="T19"/>
              </a:cxn>
              <a:cxn ang="T108">
                <a:pos x="T20" y="T21"/>
              </a:cxn>
              <a:cxn ang="T109">
                <a:pos x="T22" y="T23"/>
              </a:cxn>
              <a:cxn ang="T110">
                <a:pos x="T24" y="T25"/>
              </a:cxn>
              <a:cxn ang="T111">
                <a:pos x="T26" y="T27"/>
              </a:cxn>
              <a:cxn ang="T112">
                <a:pos x="T28" y="T29"/>
              </a:cxn>
              <a:cxn ang="T113">
                <a:pos x="T30" y="T31"/>
              </a:cxn>
              <a:cxn ang="T114">
                <a:pos x="T32" y="T33"/>
              </a:cxn>
              <a:cxn ang="T115">
                <a:pos x="T34" y="T35"/>
              </a:cxn>
              <a:cxn ang="T116">
                <a:pos x="T36" y="T37"/>
              </a:cxn>
              <a:cxn ang="T117">
                <a:pos x="T38" y="T39"/>
              </a:cxn>
              <a:cxn ang="T118">
                <a:pos x="T40" y="T41"/>
              </a:cxn>
              <a:cxn ang="T119">
                <a:pos x="T42" y="T43"/>
              </a:cxn>
              <a:cxn ang="T120">
                <a:pos x="T44" y="T45"/>
              </a:cxn>
              <a:cxn ang="T121">
                <a:pos x="T46" y="T47"/>
              </a:cxn>
              <a:cxn ang="T122">
                <a:pos x="T48" y="T49"/>
              </a:cxn>
              <a:cxn ang="T123">
                <a:pos x="T50" y="T51"/>
              </a:cxn>
              <a:cxn ang="T124">
                <a:pos x="T52" y="T53"/>
              </a:cxn>
              <a:cxn ang="T125">
                <a:pos x="T54" y="T55"/>
              </a:cxn>
              <a:cxn ang="T126">
                <a:pos x="T56" y="T57"/>
              </a:cxn>
              <a:cxn ang="T127">
                <a:pos x="T58" y="T59"/>
              </a:cxn>
              <a:cxn ang="T128">
                <a:pos x="T60" y="T61"/>
              </a:cxn>
              <a:cxn ang="T129">
                <a:pos x="T62" y="T63"/>
              </a:cxn>
              <a:cxn ang="T130">
                <a:pos x="T64" y="T65"/>
              </a:cxn>
              <a:cxn ang="T131">
                <a:pos x="T66" y="T67"/>
              </a:cxn>
              <a:cxn ang="T132">
                <a:pos x="T68" y="T69"/>
              </a:cxn>
              <a:cxn ang="T133">
                <a:pos x="T70" y="T71"/>
              </a:cxn>
              <a:cxn ang="T134">
                <a:pos x="T72" y="T73"/>
              </a:cxn>
              <a:cxn ang="T135">
                <a:pos x="T74" y="T75"/>
              </a:cxn>
              <a:cxn ang="T136">
                <a:pos x="T76" y="T77"/>
              </a:cxn>
              <a:cxn ang="T137">
                <a:pos x="T78" y="T79"/>
              </a:cxn>
              <a:cxn ang="T138">
                <a:pos x="T80" y="T81"/>
              </a:cxn>
              <a:cxn ang="T139">
                <a:pos x="T82" y="T83"/>
              </a:cxn>
              <a:cxn ang="T140">
                <a:pos x="T84" y="T85"/>
              </a:cxn>
              <a:cxn ang="T141">
                <a:pos x="T86" y="T87"/>
              </a:cxn>
              <a:cxn ang="T142">
                <a:pos x="T88" y="T89"/>
              </a:cxn>
              <a:cxn ang="T143">
                <a:pos x="T90" y="T91"/>
              </a:cxn>
              <a:cxn ang="T144">
                <a:pos x="T92" y="T93"/>
              </a:cxn>
              <a:cxn ang="T145">
                <a:pos x="T94" y="T95"/>
              </a:cxn>
              <a:cxn ang="T146">
                <a:pos x="T96" y="T97"/>
              </a:cxn>
            </a:cxnLst>
            <a:rect l="0" t="0" r="r" b="b"/>
            <a:pathLst>
              <a:path w="1035" h="2379">
                <a:moveTo>
                  <a:pt x="522" y="0"/>
                </a:moveTo>
                <a:lnTo>
                  <a:pt x="498" y="27"/>
                </a:lnTo>
                <a:cubicBezTo>
                  <a:pt x="498" y="27"/>
                  <a:pt x="321" y="207"/>
                  <a:pt x="235" y="465"/>
                </a:cubicBezTo>
                <a:cubicBezTo>
                  <a:pt x="207" y="547"/>
                  <a:pt x="190" y="641"/>
                  <a:pt x="190" y="742"/>
                </a:cubicBezTo>
                <a:cubicBezTo>
                  <a:pt x="190" y="865"/>
                  <a:pt x="205" y="1053"/>
                  <a:pt x="221" y="1227"/>
                </a:cubicBezTo>
                <a:lnTo>
                  <a:pt x="0" y="1446"/>
                </a:lnTo>
                <a:lnTo>
                  <a:pt x="31" y="1782"/>
                </a:lnTo>
                <a:lnTo>
                  <a:pt x="262" y="1643"/>
                </a:lnTo>
                <a:cubicBezTo>
                  <a:pt x="262" y="1645"/>
                  <a:pt x="264" y="1661"/>
                  <a:pt x="264" y="1661"/>
                </a:cubicBezTo>
                <a:lnTo>
                  <a:pt x="264" y="1667"/>
                </a:lnTo>
                <a:lnTo>
                  <a:pt x="266" y="1674"/>
                </a:lnTo>
                <a:cubicBezTo>
                  <a:pt x="266" y="1674"/>
                  <a:pt x="272" y="1684"/>
                  <a:pt x="280" y="1692"/>
                </a:cubicBezTo>
                <a:cubicBezTo>
                  <a:pt x="285" y="1694"/>
                  <a:pt x="289" y="1698"/>
                  <a:pt x="293" y="1700"/>
                </a:cubicBezTo>
                <a:lnTo>
                  <a:pt x="328" y="1842"/>
                </a:lnTo>
                <a:cubicBezTo>
                  <a:pt x="328" y="1842"/>
                  <a:pt x="330" y="1848"/>
                  <a:pt x="332" y="1852"/>
                </a:cubicBezTo>
                <a:cubicBezTo>
                  <a:pt x="334" y="1856"/>
                  <a:pt x="338" y="1858"/>
                  <a:pt x="340" y="1862"/>
                </a:cubicBezTo>
                <a:cubicBezTo>
                  <a:pt x="348" y="1868"/>
                  <a:pt x="356" y="1874"/>
                  <a:pt x="371" y="1880"/>
                </a:cubicBezTo>
                <a:cubicBezTo>
                  <a:pt x="397" y="1891"/>
                  <a:pt x="440" y="1899"/>
                  <a:pt x="516" y="1899"/>
                </a:cubicBezTo>
                <a:cubicBezTo>
                  <a:pt x="592" y="1899"/>
                  <a:pt x="635" y="1893"/>
                  <a:pt x="661" y="1880"/>
                </a:cubicBezTo>
                <a:cubicBezTo>
                  <a:pt x="676" y="1874"/>
                  <a:pt x="684" y="1868"/>
                  <a:pt x="692" y="1862"/>
                </a:cubicBezTo>
                <a:cubicBezTo>
                  <a:pt x="696" y="1858"/>
                  <a:pt x="698" y="1856"/>
                  <a:pt x="700" y="1852"/>
                </a:cubicBezTo>
                <a:cubicBezTo>
                  <a:pt x="702" y="1848"/>
                  <a:pt x="704" y="1842"/>
                  <a:pt x="704" y="1842"/>
                </a:cubicBezTo>
                <a:lnTo>
                  <a:pt x="741" y="1700"/>
                </a:lnTo>
                <a:cubicBezTo>
                  <a:pt x="745" y="1698"/>
                  <a:pt x="749" y="1694"/>
                  <a:pt x="754" y="1692"/>
                </a:cubicBezTo>
                <a:cubicBezTo>
                  <a:pt x="762" y="1684"/>
                  <a:pt x="768" y="1674"/>
                  <a:pt x="768" y="1674"/>
                </a:cubicBezTo>
                <a:lnTo>
                  <a:pt x="770" y="1667"/>
                </a:lnTo>
                <a:lnTo>
                  <a:pt x="770" y="1661"/>
                </a:lnTo>
                <a:cubicBezTo>
                  <a:pt x="770" y="1661"/>
                  <a:pt x="772" y="1647"/>
                  <a:pt x="772" y="1643"/>
                </a:cubicBezTo>
                <a:lnTo>
                  <a:pt x="1001" y="1780"/>
                </a:lnTo>
                <a:lnTo>
                  <a:pt x="1034" y="1444"/>
                </a:lnTo>
                <a:lnTo>
                  <a:pt x="815" y="1225"/>
                </a:lnTo>
                <a:cubicBezTo>
                  <a:pt x="831" y="1049"/>
                  <a:pt x="846" y="860"/>
                  <a:pt x="846" y="740"/>
                </a:cubicBezTo>
                <a:cubicBezTo>
                  <a:pt x="846" y="639"/>
                  <a:pt x="827" y="547"/>
                  <a:pt x="799" y="465"/>
                </a:cubicBezTo>
                <a:cubicBezTo>
                  <a:pt x="713" y="209"/>
                  <a:pt x="536" y="27"/>
                  <a:pt x="536" y="27"/>
                </a:cubicBezTo>
                <a:lnTo>
                  <a:pt x="522" y="0"/>
                </a:lnTo>
                <a:close/>
                <a:moveTo>
                  <a:pt x="522" y="105"/>
                </a:moveTo>
                <a:cubicBezTo>
                  <a:pt x="557" y="144"/>
                  <a:pt x="674" y="281"/>
                  <a:pt x="743" y="488"/>
                </a:cubicBezTo>
                <a:cubicBezTo>
                  <a:pt x="770" y="566"/>
                  <a:pt x="786" y="649"/>
                  <a:pt x="786" y="742"/>
                </a:cubicBezTo>
                <a:cubicBezTo>
                  <a:pt x="786" y="860"/>
                  <a:pt x="772" y="1053"/>
                  <a:pt x="754" y="1229"/>
                </a:cubicBezTo>
                <a:cubicBezTo>
                  <a:pt x="754" y="1233"/>
                  <a:pt x="754" y="1235"/>
                  <a:pt x="754" y="1239"/>
                </a:cubicBezTo>
                <a:cubicBezTo>
                  <a:pt x="735" y="1446"/>
                  <a:pt x="713" y="1631"/>
                  <a:pt x="713" y="1643"/>
                </a:cubicBezTo>
                <a:cubicBezTo>
                  <a:pt x="708" y="1645"/>
                  <a:pt x="704" y="1649"/>
                  <a:pt x="694" y="1655"/>
                </a:cubicBezTo>
                <a:cubicBezTo>
                  <a:pt x="670" y="1665"/>
                  <a:pt x="618" y="1678"/>
                  <a:pt x="524" y="1678"/>
                </a:cubicBezTo>
                <a:cubicBezTo>
                  <a:pt x="430" y="1678"/>
                  <a:pt x="377" y="1665"/>
                  <a:pt x="352" y="1655"/>
                </a:cubicBezTo>
                <a:cubicBezTo>
                  <a:pt x="342" y="1651"/>
                  <a:pt x="336" y="1647"/>
                  <a:pt x="334" y="1643"/>
                </a:cubicBezTo>
                <a:cubicBezTo>
                  <a:pt x="332" y="1631"/>
                  <a:pt x="311" y="1450"/>
                  <a:pt x="293" y="1243"/>
                </a:cubicBezTo>
                <a:cubicBezTo>
                  <a:pt x="293" y="1239"/>
                  <a:pt x="293" y="1235"/>
                  <a:pt x="291" y="1229"/>
                </a:cubicBezTo>
                <a:cubicBezTo>
                  <a:pt x="274" y="1053"/>
                  <a:pt x="260" y="863"/>
                  <a:pt x="260" y="742"/>
                </a:cubicBezTo>
                <a:cubicBezTo>
                  <a:pt x="260" y="649"/>
                  <a:pt x="276" y="566"/>
                  <a:pt x="303" y="488"/>
                </a:cubicBezTo>
                <a:cubicBezTo>
                  <a:pt x="371" y="281"/>
                  <a:pt x="487" y="144"/>
                  <a:pt x="522" y="105"/>
                </a:cubicBezTo>
                <a:close/>
                <a:moveTo>
                  <a:pt x="401" y="609"/>
                </a:moveTo>
                <a:cubicBezTo>
                  <a:pt x="334" y="676"/>
                  <a:pt x="334" y="785"/>
                  <a:pt x="401" y="850"/>
                </a:cubicBezTo>
                <a:cubicBezTo>
                  <a:pt x="469" y="918"/>
                  <a:pt x="577" y="918"/>
                  <a:pt x="643" y="850"/>
                </a:cubicBezTo>
                <a:cubicBezTo>
                  <a:pt x="711" y="783"/>
                  <a:pt x="711" y="674"/>
                  <a:pt x="643" y="609"/>
                </a:cubicBezTo>
                <a:cubicBezTo>
                  <a:pt x="577" y="541"/>
                  <a:pt x="467" y="541"/>
                  <a:pt x="401" y="609"/>
                </a:cubicBezTo>
                <a:close/>
                <a:moveTo>
                  <a:pt x="448" y="658"/>
                </a:moveTo>
                <a:cubicBezTo>
                  <a:pt x="489" y="617"/>
                  <a:pt x="553" y="617"/>
                  <a:pt x="594" y="658"/>
                </a:cubicBezTo>
                <a:cubicBezTo>
                  <a:pt x="635" y="699"/>
                  <a:pt x="635" y="762"/>
                  <a:pt x="594" y="803"/>
                </a:cubicBezTo>
                <a:cubicBezTo>
                  <a:pt x="553" y="844"/>
                  <a:pt x="489" y="844"/>
                  <a:pt x="448" y="803"/>
                </a:cubicBezTo>
                <a:cubicBezTo>
                  <a:pt x="407" y="762"/>
                  <a:pt x="409" y="697"/>
                  <a:pt x="448" y="658"/>
                </a:cubicBezTo>
                <a:close/>
                <a:moveTo>
                  <a:pt x="72" y="1471"/>
                </a:moveTo>
                <a:lnTo>
                  <a:pt x="227" y="1315"/>
                </a:lnTo>
                <a:cubicBezTo>
                  <a:pt x="237" y="1418"/>
                  <a:pt x="248" y="1506"/>
                  <a:pt x="254" y="1569"/>
                </a:cubicBezTo>
                <a:lnTo>
                  <a:pt x="88" y="1667"/>
                </a:lnTo>
                <a:lnTo>
                  <a:pt x="72" y="1471"/>
                </a:lnTo>
                <a:close/>
                <a:moveTo>
                  <a:pt x="375" y="1731"/>
                </a:moveTo>
                <a:cubicBezTo>
                  <a:pt x="412" y="1739"/>
                  <a:pt x="457" y="1745"/>
                  <a:pt x="522" y="1745"/>
                </a:cubicBezTo>
                <a:cubicBezTo>
                  <a:pt x="588" y="1745"/>
                  <a:pt x="635" y="1739"/>
                  <a:pt x="670" y="1731"/>
                </a:cubicBezTo>
                <a:lnTo>
                  <a:pt x="649" y="1815"/>
                </a:lnTo>
                <a:cubicBezTo>
                  <a:pt x="649" y="1815"/>
                  <a:pt x="649" y="1815"/>
                  <a:pt x="643" y="1817"/>
                </a:cubicBezTo>
                <a:cubicBezTo>
                  <a:pt x="629" y="1823"/>
                  <a:pt x="594" y="1831"/>
                  <a:pt x="522" y="1831"/>
                </a:cubicBezTo>
                <a:cubicBezTo>
                  <a:pt x="450" y="1831"/>
                  <a:pt x="416" y="1823"/>
                  <a:pt x="401" y="1817"/>
                </a:cubicBezTo>
                <a:cubicBezTo>
                  <a:pt x="397" y="1815"/>
                  <a:pt x="397" y="1815"/>
                  <a:pt x="395" y="1815"/>
                </a:cubicBezTo>
                <a:lnTo>
                  <a:pt x="375" y="1731"/>
                </a:lnTo>
                <a:close/>
                <a:moveTo>
                  <a:pt x="817" y="1315"/>
                </a:moveTo>
                <a:lnTo>
                  <a:pt x="973" y="1471"/>
                </a:lnTo>
                <a:lnTo>
                  <a:pt x="954" y="1667"/>
                </a:lnTo>
                <a:lnTo>
                  <a:pt x="790" y="1569"/>
                </a:lnTo>
                <a:cubicBezTo>
                  <a:pt x="797" y="1506"/>
                  <a:pt x="807" y="1420"/>
                  <a:pt x="817" y="1315"/>
                </a:cubicBezTo>
                <a:close/>
                <a:moveTo>
                  <a:pt x="391" y="1938"/>
                </a:moveTo>
                <a:cubicBezTo>
                  <a:pt x="383" y="2007"/>
                  <a:pt x="350" y="2048"/>
                  <a:pt x="350" y="2112"/>
                </a:cubicBezTo>
                <a:cubicBezTo>
                  <a:pt x="350" y="2145"/>
                  <a:pt x="360" y="2179"/>
                  <a:pt x="383" y="2216"/>
                </a:cubicBezTo>
                <a:cubicBezTo>
                  <a:pt x="405" y="2255"/>
                  <a:pt x="442" y="2298"/>
                  <a:pt x="498" y="2354"/>
                </a:cubicBezTo>
                <a:lnTo>
                  <a:pt x="522" y="2378"/>
                </a:lnTo>
                <a:lnTo>
                  <a:pt x="547" y="2354"/>
                </a:lnTo>
                <a:cubicBezTo>
                  <a:pt x="657" y="2243"/>
                  <a:pt x="694" y="2170"/>
                  <a:pt x="694" y="2104"/>
                </a:cubicBezTo>
                <a:cubicBezTo>
                  <a:pt x="694" y="2039"/>
                  <a:pt x="661" y="1995"/>
                  <a:pt x="653" y="1938"/>
                </a:cubicBezTo>
                <a:lnTo>
                  <a:pt x="586" y="1948"/>
                </a:lnTo>
                <a:cubicBezTo>
                  <a:pt x="598" y="2022"/>
                  <a:pt x="625" y="2065"/>
                  <a:pt x="627" y="2106"/>
                </a:cubicBezTo>
                <a:cubicBezTo>
                  <a:pt x="627" y="2141"/>
                  <a:pt x="600" y="2194"/>
                  <a:pt x="524" y="2278"/>
                </a:cubicBezTo>
                <a:cubicBezTo>
                  <a:pt x="489" y="2241"/>
                  <a:pt x="459" y="2206"/>
                  <a:pt x="444" y="2181"/>
                </a:cubicBezTo>
                <a:cubicBezTo>
                  <a:pt x="426" y="2151"/>
                  <a:pt x="422" y="2132"/>
                  <a:pt x="422" y="2114"/>
                </a:cubicBezTo>
                <a:cubicBezTo>
                  <a:pt x="422" y="2077"/>
                  <a:pt x="450" y="2032"/>
                  <a:pt x="461" y="1948"/>
                </a:cubicBezTo>
                <a:lnTo>
                  <a:pt x="391" y="1938"/>
                </a:lnTo>
                <a:close/>
                <a:moveTo>
                  <a:pt x="647" y="1821"/>
                </a:moveTo>
                <a:lnTo>
                  <a:pt x="647" y="1825"/>
                </a:lnTo>
                <a:cubicBezTo>
                  <a:pt x="645" y="1823"/>
                  <a:pt x="647" y="1823"/>
                  <a:pt x="647" y="182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38200" y="5532437"/>
            <a:ext cx="10515600" cy="1325563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2057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8" grpId="0" animBg="1"/>
      <p:bldP spid="7" grpId="0"/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159A2D8-6930-AA4E-983A-5EBB0AF052C0}"/>
              </a:ext>
            </a:extLst>
          </p:cNvPr>
          <p:cNvSpPr/>
          <p:nvPr userDrawn="1"/>
        </p:nvSpPr>
        <p:spPr>
          <a:xfrm>
            <a:off x="858371" y="1463183"/>
            <a:ext cx="10475258" cy="2360671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FBD5F3A-4139-4C4C-A986-7740B613ABF3}"/>
              </a:ext>
            </a:extLst>
          </p:cNvPr>
          <p:cNvSpPr/>
          <p:nvPr userDrawn="1"/>
        </p:nvSpPr>
        <p:spPr>
          <a:xfrm>
            <a:off x="878542" y="3970855"/>
            <a:ext cx="10475258" cy="2360671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2C9DE81D-4CDF-EA45-BC02-3C33FE6642B1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969963" y="4097883"/>
            <a:ext cx="10237787" cy="210661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96B53E-59F0-DE47-9531-CDEBE85D17C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69963" y="1606550"/>
            <a:ext cx="10237787" cy="210661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A77C12-C967-2943-BE3C-27E08D25FD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1821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2237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 animBg="1"/>
      <p:bldP spid="15" grpId="0" build="p">
        <p:tmplLst>
          <p:tmpl lvl="1">
            <p:tnLst>
              <p:par>
                <p:cTn presetID="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DA1C8319-22F1-F247-A5A2-85DF15D3A70E}"/>
              </a:ext>
            </a:extLst>
          </p:cNvPr>
          <p:cNvSpPr/>
          <p:nvPr userDrawn="1"/>
        </p:nvSpPr>
        <p:spPr>
          <a:xfrm>
            <a:off x="3479800" y="1355297"/>
            <a:ext cx="2473738" cy="25112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26500EF-A9FA-1848-BDBE-92F859F9DA7F}"/>
              </a:ext>
            </a:extLst>
          </p:cNvPr>
          <p:cNvSpPr/>
          <p:nvPr userDrawn="1"/>
        </p:nvSpPr>
        <p:spPr>
          <a:xfrm>
            <a:off x="3479800" y="4054842"/>
            <a:ext cx="2473738" cy="25112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204B354-6C13-0B41-878E-BE34F89DBBDF}"/>
              </a:ext>
            </a:extLst>
          </p:cNvPr>
          <p:cNvSpPr/>
          <p:nvPr userDrawn="1"/>
        </p:nvSpPr>
        <p:spPr>
          <a:xfrm>
            <a:off x="8880062" y="1338994"/>
            <a:ext cx="2473738" cy="25112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4B2F7B0-68D4-9340-BA19-08C1784B9D9F}"/>
              </a:ext>
            </a:extLst>
          </p:cNvPr>
          <p:cNvSpPr/>
          <p:nvPr userDrawn="1"/>
        </p:nvSpPr>
        <p:spPr>
          <a:xfrm>
            <a:off x="8880062" y="4038539"/>
            <a:ext cx="2473738" cy="25112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F7079843-7237-A54D-ACEB-18E82961133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880062" y="4109839"/>
            <a:ext cx="2473325" cy="24399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97AFE671-1DB1-4B45-AFCB-3E7B97A35F91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479800" y="4142445"/>
            <a:ext cx="2473325" cy="24399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46C59EC0-5770-C34D-9FDD-3A313357C1C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8880475" y="1399098"/>
            <a:ext cx="2473325" cy="24399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530E48-EE99-7B42-93F8-290AA9D2EB3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479800" y="1399098"/>
            <a:ext cx="2473325" cy="24399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A77C12-C967-2943-BE3C-27E08D25FD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1821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18BB8A4-E61B-F046-9482-F1F0E64AAD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33529"/>
          <a:stretch/>
        </p:blipFill>
        <p:spPr>
          <a:xfrm flipH="1">
            <a:off x="838200" y="1355297"/>
            <a:ext cx="2476998" cy="249498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000810B-3DE2-E547-A10A-B1219BE460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33529"/>
          <a:stretch/>
        </p:blipFill>
        <p:spPr>
          <a:xfrm flipH="1">
            <a:off x="838200" y="4061426"/>
            <a:ext cx="2476998" cy="249498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E986DCC-A12E-8A42-AD54-4066CAFB96E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33529"/>
          <a:stretch/>
        </p:blipFill>
        <p:spPr>
          <a:xfrm flipH="1">
            <a:off x="6238102" y="1355297"/>
            <a:ext cx="2476998" cy="249498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BAEC0CD-CFB7-5E4B-B7C9-FF3A6BD6AA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33529"/>
          <a:stretch/>
        </p:blipFill>
        <p:spPr>
          <a:xfrm flipH="1">
            <a:off x="6238102" y="4061426"/>
            <a:ext cx="2476998" cy="2494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669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5" grpId="0" animBg="1"/>
      <p:bldP spid="7" grpId="0" animBg="1"/>
      <p:bldP spid="9" grpId="0" animBg="1"/>
      <p:bldP spid="17" grpId="0" build="p">
        <p:tmplLst>
          <p:tmpl lvl="1">
            <p:tnLst>
              <p:par>
                <p:cTn presetID="2" presetClass="entr" presetSubtype="1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2" presetClass="entr" presetSubtype="1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2" presetClass="entr" presetSubtype="1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2" presetClass="entr" presetSubtype="1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Custom Layout">
    <p:bg>
      <p:bgPr>
        <a:blipFill dpi="0" rotWithShape="1">
          <a:blip r:embed="rId2">
            <a:lum/>
          </a:blip>
          <a:srcRect/>
          <a:stretch>
            <a:fillRect t="-10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D9E2DCBC-42F4-4D43-BD61-6A4666DE571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>
              <a:lumMod val="60000"/>
              <a:lumOff val="40000"/>
              <a:alpha val="73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FFFACA2-0D91-0643-AE8B-771C69D5585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77081" y="5137337"/>
            <a:ext cx="10637838" cy="139858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A77C12-C967-2943-BE3C-27E08D25FD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081" y="4421655"/>
            <a:ext cx="10637838" cy="60754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233167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488F79-8C20-9B4A-9604-ECA17491900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95275" y="1236663"/>
            <a:ext cx="5500688" cy="52990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A77C12-C967-2943-BE3C-27E08D25FD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766" y="418914"/>
            <a:ext cx="5441576" cy="64340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066093-338E-E44A-9584-433D74F12AF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38303"/>
          <a:stretch/>
        </p:blipFill>
        <p:spPr>
          <a:xfrm flipH="1">
            <a:off x="6066753" y="275431"/>
            <a:ext cx="5811947" cy="6307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708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730B7C65-C8EE-5B44-ABC4-328EF04302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30805" b="30805"/>
          <a:stretch/>
        </p:blipFill>
        <p:spPr>
          <a:xfrm>
            <a:off x="311026" y="287727"/>
            <a:ext cx="11559984" cy="2971288"/>
          </a:xfrm>
          <a:prstGeom prst="rect">
            <a:avLst/>
          </a:prstGeom>
        </p:spPr>
      </p:pic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12543C99-934C-1B4C-AD8B-EEFD253E59B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111024" y="4138224"/>
            <a:ext cx="3759986" cy="243738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9CCA0B8A-CA80-7F48-9E8A-3BCF2219AFC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211025" y="4138224"/>
            <a:ext cx="3759986" cy="243738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BBB35AEB-C96E-5642-B6C0-9157CBCDDEB7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11026" y="4138224"/>
            <a:ext cx="3759986" cy="243738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A77C12-C967-2943-BE3C-27E08D25FD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027" y="3484843"/>
            <a:ext cx="11559984" cy="5492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06742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val 14">
            <a:extLst>
              <a:ext uri="{FF2B5EF4-FFF2-40B4-BE49-F238E27FC236}">
                <a16:creationId xmlns:a16="http://schemas.microsoft.com/office/drawing/2014/main" id="{C0DF5BED-1543-FD4F-B172-82814B7AD2EB}"/>
              </a:ext>
            </a:extLst>
          </p:cNvPr>
          <p:cNvSpPr/>
          <p:nvPr userDrawn="1"/>
        </p:nvSpPr>
        <p:spPr>
          <a:xfrm>
            <a:off x="6499412" y="1631793"/>
            <a:ext cx="1090164" cy="1090164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>
            <a:outerShdw blurRad="292100" sx="102000" sy="102000" algn="ctr" rotWithShape="0">
              <a:schemeClr val="accent4">
                <a:lumMod val="50000"/>
                <a:alpha val="4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Freeform 28">
            <a:extLst>
              <a:ext uri="{FF2B5EF4-FFF2-40B4-BE49-F238E27FC236}">
                <a16:creationId xmlns:a16="http://schemas.microsoft.com/office/drawing/2014/main" id="{D7DB14B7-101D-1E43-BD0E-B5287FC8D6C1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872561" y="1782526"/>
            <a:ext cx="343866" cy="788698"/>
          </a:xfrm>
          <a:custGeom>
            <a:avLst/>
            <a:gdLst>
              <a:gd name="T0" fmla="*/ 64700846 w 1035"/>
              <a:gd name="T1" fmla="*/ 3492788 h 2379"/>
              <a:gd name="T2" fmla="*/ 24685170 w 1035"/>
              <a:gd name="T3" fmla="*/ 95988916 h 2379"/>
              <a:gd name="T4" fmla="*/ 0 w 1035"/>
              <a:gd name="T5" fmla="*/ 187061815 h 2379"/>
              <a:gd name="T6" fmla="*/ 34039474 w 1035"/>
              <a:gd name="T7" fmla="*/ 212546473 h 2379"/>
              <a:gd name="T8" fmla="*/ 34299356 w 1035"/>
              <a:gd name="T9" fmla="*/ 215651534 h 2379"/>
              <a:gd name="T10" fmla="*/ 36378051 w 1035"/>
              <a:gd name="T11" fmla="*/ 218885357 h 2379"/>
              <a:gd name="T12" fmla="*/ 42614133 w 1035"/>
              <a:gd name="T13" fmla="*/ 238290096 h 2379"/>
              <a:gd name="T14" fmla="*/ 44173424 w 1035"/>
              <a:gd name="T15" fmla="*/ 240877587 h 2379"/>
              <a:gd name="T16" fmla="*/ 67039422 w 1035"/>
              <a:gd name="T17" fmla="*/ 245664120 h 2379"/>
              <a:gd name="T18" fmla="*/ 89905779 w 1035"/>
              <a:gd name="T19" fmla="*/ 240877587 h 2379"/>
              <a:gd name="T20" fmla="*/ 91464710 w 1035"/>
              <a:gd name="T21" fmla="*/ 238290096 h 2379"/>
              <a:gd name="T22" fmla="*/ 97961035 w 1035"/>
              <a:gd name="T23" fmla="*/ 218885357 h 2379"/>
              <a:gd name="T24" fmla="*/ 100039729 w 1035"/>
              <a:gd name="T25" fmla="*/ 215651534 h 2379"/>
              <a:gd name="T26" fmla="*/ 100299611 w 1035"/>
              <a:gd name="T27" fmla="*/ 212546473 h 2379"/>
              <a:gd name="T28" fmla="*/ 134339086 w 1035"/>
              <a:gd name="T29" fmla="*/ 186802850 h 2379"/>
              <a:gd name="T30" fmla="*/ 109913797 w 1035"/>
              <a:gd name="T31" fmla="*/ 95729951 h 2379"/>
              <a:gd name="T32" fmla="*/ 69637880 w 1035"/>
              <a:gd name="T33" fmla="*/ 3492788 h 2379"/>
              <a:gd name="T34" fmla="*/ 67819067 w 1035"/>
              <a:gd name="T35" fmla="*/ 13583425 h 2379"/>
              <a:gd name="T36" fmla="*/ 102118423 w 1035"/>
              <a:gd name="T37" fmla="*/ 95988916 h 2379"/>
              <a:gd name="T38" fmla="*/ 97961035 w 1035"/>
              <a:gd name="T39" fmla="*/ 160283052 h 2379"/>
              <a:gd name="T40" fmla="*/ 90165661 w 1035"/>
              <a:gd name="T41" fmla="*/ 214098824 h 2379"/>
              <a:gd name="T42" fmla="*/ 45732355 w 1035"/>
              <a:gd name="T43" fmla="*/ 214098824 h 2379"/>
              <a:gd name="T44" fmla="*/ 38067102 w 1035"/>
              <a:gd name="T45" fmla="*/ 160800622 h 2379"/>
              <a:gd name="T46" fmla="*/ 33779593 w 1035"/>
              <a:gd name="T47" fmla="*/ 95988916 h 2379"/>
              <a:gd name="T48" fmla="*/ 67819067 w 1035"/>
              <a:gd name="T49" fmla="*/ 13583425 h 2379"/>
              <a:gd name="T50" fmla="*/ 52098559 w 1035"/>
              <a:gd name="T51" fmla="*/ 109960069 h 2379"/>
              <a:gd name="T52" fmla="*/ 83539575 w 1035"/>
              <a:gd name="T53" fmla="*/ 78783219 h 2379"/>
              <a:gd name="T54" fmla="*/ 58204881 w 1035"/>
              <a:gd name="T55" fmla="*/ 85122103 h 2379"/>
              <a:gd name="T56" fmla="*/ 77173372 w 1035"/>
              <a:gd name="T57" fmla="*/ 103880150 h 2379"/>
              <a:gd name="T58" fmla="*/ 58204881 w 1035"/>
              <a:gd name="T59" fmla="*/ 85122103 h 2379"/>
              <a:gd name="T60" fmla="*/ 29492083 w 1035"/>
              <a:gd name="T61" fmla="*/ 170115084 h 2379"/>
              <a:gd name="T62" fmla="*/ 11432999 w 1035"/>
              <a:gd name="T63" fmla="*/ 215651534 h 2379"/>
              <a:gd name="T64" fmla="*/ 48720455 w 1035"/>
              <a:gd name="T65" fmla="*/ 223930856 h 2379"/>
              <a:gd name="T66" fmla="*/ 87047440 w 1035"/>
              <a:gd name="T67" fmla="*/ 223930856 h 2379"/>
              <a:gd name="T68" fmla="*/ 83539575 w 1035"/>
              <a:gd name="T69" fmla="*/ 235056273 h 2379"/>
              <a:gd name="T70" fmla="*/ 52098559 w 1035"/>
              <a:gd name="T71" fmla="*/ 235056273 h 2379"/>
              <a:gd name="T72" fmla="*/ 48720455 w 1035"/>
              <a:gd name="T73" fmla="*/ 223930856 h 2379"/>
              <a:gd name="T74" fmla="*/ 126413591 w 1035"/>
              <a:gd name="T75" fmla="*/ 190295998 h 2379"/>
              <a:gd name="T76" fmla="*/ 102638187 w 1035"/>
              <a:gd name="T77" fmla="*/ 202973766 h 2379"/>
              <a:gd name="T78" fmla="*/ 50799510 w 1035"/>
              <a:gd name="T79" fmla="*/ 250709259 h 2379"/>
              <a:gd name="T80" fmla="*/ 49759983 w 1035"/>
              <a:gd name="T81" fmla="*/ 286672642 h 2379"/>
              <a:gd name="T82" fmla="*/ 67819067 w 1035"/>
              <a:gd name="T83" fmla="*/ 307629731 h 2379"/>
              <a:gd name="T84" fmla="*/ 90165661 w 1035"/>
              <a:gd name="T85" fmla="*/ 272183919 h 2379"/>
              <a:gd name="T86" fmla="*/ 76134205 w 1035"/>
              <a:gd name="T87" fmla="*/ 252003004 h 2379"/>
              <a:gd name="T88" fmla="*/ 68078949 w 1035"/>
              <a:gd name="T89" fmla="*/ 294693358 h 2379"/>
              <a:gd name="T90" fmla="*/ 54826777 w 1035"/>
              <a:gd name="T91" fmla="*/ 273477664 h 2379"/>
              <a:gd name="T92" fmla="*/ 50799510 w 1035"/>
              <a:gd name="T93" fmla="*/ 250709259 h 2379"/>
              <a:gd name="T94" fmla="*/ 84059339 w 1035"/>
              <a:gd name="T95" fmla="*/ 236091053 h 2379"/>
              <a:gd name="T96" fmla="*/ 84059339 w 1035"/>
              <a:gd name="T97" fmla="*/ 235573483 h 2379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</a:gdLst>
            <a:ahLst/>
            <a:cxnLst>
              <a:cxn ang="T98">
                <a:pos x="T0" y="T1"/>
              </a:cxn>
              <a:cxn ang="T99">
                <a:pos x="T2" y="T3"/>
              </a:cxn>
              <a:cxn ang="T100">
                <a:pos x="T4" y="T5"/>
              </a:cxn>
              <a:cxn ang="T101">
                <a:pos x="T6" y="T7"/>
              </a:cxn>
              <a:cxn ang="T102">
                <a:pos x="T8" y="T9"/>
              </a:cxn>
              <a:cxn ang="T103">
                <a:pos x="T10" y="T11"/>
              </a:cxn>
              <a:cxn ang="T104">
                <a:pos x="T12" y="T13"/>
              </a:cxn>
              <a:cxn ang="T105">
                <a:pos x="T14" y="T15"/>
              </a:cxn>
              <a:cxn ang="T106">
                <a:pos x="T16" y="T17"/>
              </a:cxn>
              <a:cxn ang="T107">
                <a:pos x="T18" y="T19"/>
              </a:cxn>
              <a:cxn ang="T108">
                <a:pos x="T20" y="T21"/>
              </a:cxn>
              <a:cxn ang="T109">
                <a:pos x="T22" y="T23"/>
              </a:cxn>
              <a:cxn ang="T110">
                <a:pos x="T24" y="T25"/>
              </a:cxn>
              <a:cxn ang="T111">
                <a:pos x="T26" y="T27"/>
              </a:cxn>
              <a:cxn ang="T112">
                <a:pos x="T28" y="T29"/>
              </a:cxn>
              <a:cxn ang="T113">
                <a:pos x="T30" y="T31"/>
              </a:cxn>
              <a:cxn ang="T114">
                <a:pos x="T32" y="T33"/>
              </a:cxn>
              <a:cxn ang="T115">
                <a:pos x="T34" y="T35"/>
              </a:cxn>
              <a:cxn ang="T116">
                <a:pos x="T36" y="T37"/>
              </a:cxn>
              <a:cxn ang="T117">
                <a:pos x="T38" y="T39"/>
              </a:cxn>
              <a:cxn ang="T118">
                <a:pos x="T40" y="T41"/>
              </a:cxn>
              <a:cxn ang="T119">
                <a:pos x="T42" y="T43"/>
              </a:cxn>
              <a:cxn ang="T120">
                <a:pos x="T44" y="T45"/>
              </a:cxn>
              <a:cxn ang="T121">
                <a:pos x="T46" y="T47"/>
              </a:cxn>
              <a:cxn ang="T122">
                <a:pos x="T48" y="T49"/>
              </a:cxn>
              <a:cxn ang="T123">
                <a:pos x="T50" y="T51"/>
              </a:cxn>
              <a:cxn ang="T124">
                <a:pos x="T52" y="T53"/>
              </a:cxn>
              <a:cxn ang="T125">
                <a:pos x="T54" y="T55"/>
              </a:cxn>
              <a:cxn ang="T126">
                <a:pos x="T56" y="T57"/>
              </a:cxn>
              <a:cxn ang="T127">
                <a:pos x="T58" y="T59"/>
              </a:cxn>
              <a:cxn ang="T128">
                <a:pos x="T60" y="T61"/>
              </a:cxn>
              <a:cxn ang="T129">
                <a:pos x="T62" y="T63"/>
              </a:cxn>
              <a:cxn ang="T130">
                <a:pos x="T64" y="T65"/>
              </a:cxn>
              <a:cxn ang="T131">
                <a:pos x="T66" y="T67"/>
              </a:cxn>
              <a:cxn ang="T132">
                <a:pos x="T68" y="T69"/>
              </a:cxn>
              <a:cxn ang="T133">
                <a:pos x="T70" y="T71"/>
              </a:cxn>
              <a:cxn ang="T134">
                <a:pos x="T72" y="T73"/>
              </a:cxn>
              <a:cxn ang="T135">
                <a:pos x="T74" y="T75"/>
              </a:cxn>
              <a:cxn ang="T136">
                <a:pos x="T76" y="T77"/>
              </a:cxn>
              <a:cxn ang="T137">
                <a:pos x="T78" y="T79"/>
              </a:cxn>
              <a:cxn ang="T138">
                <a:pos x="T80" y="T81"/>
              </a:cxn>
              <a:cxn ang="T139">
                <a:pos x="T82" y="T83"/>
              </a:cxn>
              <a:cxn ang="T140">
                <a:pos x="T84" y="T85"/>
              </a:cxn>
              <a:cxn ang="T141">
                <a:pos x="T86" y="T87"/>
              </a:cxn>
              <a:cxn ang="T142">
                <a:pos x="T88" y="T89"/>
              </a:cxn>
              <a:cxn ang="T143">
                <a:pos x="T90" y="T91"/>
              </a:cxn>
              <a:cxn ang="T144">
                <a:pos x="T92" y="T93"/>
              </a:cxn>
              <a:cxn ang="T145">
                <a:pos x="T94" y="T95"/>
              </a:cxn>
              <a:cxn ang="T146">
                <a:pos x="T96" y="T97"/>
              </a:cxn>
            </a:cxnLst>
            <a:rect l="0" t="0" r="r" b="b"/>
            <a:pathLst>
              <a:path w="1035" h="2379">
                <a:moveTo>
                  <a:pt x="522" y="0"/>
                </a:moveTo>
                <a:lnTo>
                  <a:pt x="498" y="27"/>
                </a:lnTo>
                <a:cubicBezTo>
                  <a:pt x="498" y="27"/>
                  <a:pt x="321" y="207"/>
                  <a:pt x="235" y="465"/>
                </a:cubicBezTo>
                <a:cubicBezTo>
                  <a:pt x="207" y="547"/>
                  <a:pt x="190" y="641"/>
                  <a:pt x="190" y="742"/>
                </a:cubicBezTo>
                <a:cubicBezTo>
                  <a:pt x="190" y="865"/>
                  <a:pt x="205" y="1053"/>
                  <a:pt x="221" y="1227"/>
                </a:cubicBezTo>
                <a:lnTo>
                  <a:pt x="0" y="1446"/>
                </a:lnTo>
                <a:lnTo>
                  <a:pt x="31" y="1782"/>
                </a:lnTo>
                <a:lnTo>
                  <a:pt x="262" y="1643"/>
                </a:lnTo>
                <a:cubicBezTo>
                  <a:pt x="262" y="1645"/>
                  <a:pt x="264" y="1661"/>
                  <a:pt x="264" y="1661"/>
                </a:cubicBezTo>
                <a:lnTo>
                  <a:pt x="264" y="1667"/>
                </a:lnTo>
                <a:lnTo>
                  <a:pt x="266" y="1674"/>
                </a:lnTo>
                <a:cubicBezTo>
                  <a:pt x="266" y="1674"/>
                  <a:pt x="272" y="1684"/>
                  <a:pt x="280" y="1692"/>
                </a:cubicBezTo>
                <a:cubicBezTo>
                  <a:pt x="285" y="1694"/>
                  <a:pt x="289" y="1698"/>
                  <a:pt x="293" y="1700"/>
                </a:cubicBezTo>
                <a:lnTo>
                  <a:pt x="328" y="1842"/>
                </a:lnTo>
                <a:cubicBezTo>
                  <a:pt x="328" y="1842"/>
                  <a:pt x="330" y="1848"/>
                  <a:pt x="332" y="1852"/>
                </a:cubicBezTo>
                <a:cubicBezTo>
                  <a:pt x="334" y="1856"/>
                  <a:pt x="338" y="1858"/>
                  <a:pt x="340" y="1862"/>
                </a:cubicBezTo>
                <a:cubicBezTo>
                  <a:pt x="348" y="1868"/>
                  <a:pt x="356" y="1874"/>
                  <a:pt x="371" y="1880"/>
                </a:cubicBezTo>
                <a:cubicBezTo>
                  <a:pt x="397" y="1891"/>
                  <a:pt x="440" y="1899"/>
                  <a:pt x="516" y="1899"/>
                </a:cubicBezTo>
                <a:cubicBezTo>
                  <a:pt x="592" y="1899"/>
                  <a:pt x="635" y="1893"/>
                  <a:pt x="661" y="1880"/>
                </a:cubicBezTo>
                <a:cubicBezTo>
                  <a:pt x="676" y="1874"/>
                  <a:pt x="684" y="1868"/>
                  <a:pt x="692" y="1862"/>
                </a:cubicBezTo>
                <a:cubicBezTo>
                  <a:pt x="696" y="1858"/>
                  <a:pt x="698" y="1856"/>
                  <a:pt x="700" y="1852"/>
                </a:cubicBezTo>
                <a:cubicBezTo>
                  <a:pt x="702" y="1848"/>
                  <a:pt x="704" y="1842"/>
                  <a:pt x="704" y="1842"/>
                </a:cubicBezTo>
                <a:lnTo>
                  <a:pt x="741" y="1700"/>
                </a:lnTo>
                <a:cubicBezTo>
                  <a:pt x="745" y="1698"/>
                  <a:pt x="749" y="1694"/>
                  <a:pt x="754" y="1692"/>
                </a:cubicBezTo>
                <a:cubicBezTo>
                  <a:pt x="762" y="1684"/>
                  <a:pt x="768" y="1674"/>
                  <a:pt x="768" y="1674"/>
                </a:cubicBezTo>
                <a:lnTo>
                  <a:pt x="770" y="1667"/>
                </a:lnTo>
                <a:lnTo>
                  <a:pt x="770" y="1661"/>
                </a:lnTo>
                <a:cubicBezTo>
                  <a:pt x="770" y="1661"/>
                  <a:pt x="772" y="1647"/>
                  <a:pt x="772" y="1643"/>
                </a:cubicBezTo>
                <a:lnTo>
                  <a:pt x="1001" y="1780"/>
                </a:lnTo>
                <a:lnTo>
                  <a:pt x="1034" y="1444"/>
                </a:lnTo>
                <a:lnTo>
                  <a:pt x="815" y="1225"/>
                </a:lnTo>
                <a:cubicBezTo>
                  <a:pt x="831" y="1049"/>
                  <a:pt x="846" y="860"/>
                  <a:pt x="846" y="740"/>
                </a:cubicBezTo>
                <a:cubicBezTo>
                  <a:pt x="846" y="639"/>
                  <a:pt x="827" y="547"/>
                  <a:pt x="799" y="465"/>
                </a:cubicBezTo>
                <a:cubicBezTo>
                  <a:pt x="713" y="209"/>
                  <a:pt x="536" y="27"/>
                  <a:pt x="536" y="27"/>
                </a:cubicBezTo>
                <a:lnTo>
                  <a:pt x="522" y="0"/>
                </a:lnTo>
                <a:close/>
                <a:moveTo>
                  <a:pt x="522" y="105"/>
                </a:moveTo>
                <a:cubicBezTo>
                  <a:pt x="557" y="144"/>
                  <a:pt x="674" y="281"/>
                  <a:pt x="743" y="488"/>
                </a:cubicBezTo>
                <a:cubicBezTo>
                  <a:pt x="770" y="566"/>
                  <a:pt x="786" y="649"/>
                  <a:pt x="786" y="742"/>
                </a:cubicBezTo>
                <a:cubicBezTo>
                  <a:pt x="786" y="860"/>
                  <a:pt x="772" y="1053"/>
                  <a:pt x="754" y="1229"/>
                </a:cubicBezTo>
                <a:cubicBezTo>
                  <a:pt x="754" y="1233"/>
                  <a:pt x="754" y="1235"/>
                  <a:pt x="754" y="1239"/>
                </a:cubicBezTo>
                <a:cubicBezTo>
                  <a:pt x="735" y="1446"/>
                  <a:pt x="713" y="1631"/>
                  <a:pt x="713" y="1643"/>
                </a:cubicBezTo>
                <a:cubicBezTo>
                  <a:pt x="708" y="1645"/>
                  <a:pt x="704" y="1649"/>
                  <a:pt x="694" y="1655"/>
                </a:cubicBezTo>
                <a:cubicBezTo>
                  <a:pt x="670" y="1665"/>
                  <a:pt x="618" y="1678"/>
                  <a:pt x="524" y="1678"/>
                </a:cubicBezTo>
                <a:cubicBezTo>
                  <a:pt x="430" y="1678"/>
                  <a:pt x="377" y="1665"/>
                  <a:pt x="352" y="1655"/>
                </a:cubicBezTo>
                <a:cubicBezTo>
                  <a:pt x="342" y="1651"/>
                  <a:pt x="336" y="1647"/>
                  <a:pt x="334" y="1643"/>
                </a:cubicBezTo>
                <a:cubicBezTo>
                  <a:pt x="332" y="1631"/>
                  <a:pt x="311" y="1450"/>
                  <a:pt x="293" y="1243"/>
                </a:cubicBezTo>
                <a:cubicBezTo>
                  <a:pt x="293" y="1239"/>
                  <a:pt x="293" y="1235"/>
                  <a:pt x="291" y="1229"/>
                </a:cubicBezTo>
                <a:cubicBezTo>
                  <a:pt x="274" y="1053"/>
                  <a:pt x="260" y="863"/>
                  <a:pt x="260" y="742"/>
                </a:cubicBezTo>
                <a:cubicBezTo>
                  <a:pt x="260" y="649"/>
                  <a:pt x="276" y="566"/>
                  <a:pt x="303" y="488"/>
                </a:cubicBezTo>
                <a:cubicBezTo>
                  <a:pt x="371" y="281"/>
                  <a:pt x="487" y="144"/>
                  <a:pt x="522" y="105"/>
                </a:cubicBezTo>
                <a:close/>
                <a:moveTo>
                  <a:pt x="401" y="609"/>
                </a:moveTo>
                <a:cubicBezTo>
                  <a:pt x="334" y="676"/>
                  <a:pt x="334" y="785"/>
                  <a:pt x="401" y="850"/>
                </a:cubicBezTo>
                <a:cubicBezTo>
                  <a:pt x="469" y="918"/>
                  <a:pt x="577" y="918"/>
                  <a:pt x="643" y="850"/>
                </a:cubicBezTo>
                <a:cubicBezTo>
                  <a:pt x="711" y="783"/>
                  <a:pt x="711" y="674"/>
                  <a:pt x="643" y="609"/>
                </a:cubicBezTo>
                <a:cubicBezTo>
                  <a:pt x="577" y="541"/>
                  <a:pt x="467" y="541"/>
                  <a:pt x="401" y="609"/>
                </a:cubicBezTo>
                <a:close/>
                <a:moveTo>
                  <a:pt x="448" y="658"/>
                </a:moveTo>
                <a:cubicBezTo>
                  <a:pt x="489" y="617"/>
                  <a:pt x="553" y="617"/>
                  <a:pt x="594" y="658"/>
                </a:cubicBezTo>
                <a:cubicBezTo>
                  <a:pt x="635" y="699"/>
                  <a:pt x="635" y="762"/>
                  <a:pt x="594" y="803"/>
                </a:cubicBezTo>
                <a:cubicBezTo>
                  <a:pt x="553" y="844"/>
                  <a:pt x="489" y="844"/>
                  <a:pt x="448" y="803"/>
                </a:cubicBezTo>
                <a:cubicBezTo>
                  <a:pt x="407" y="762"/>
                  <a:pt x="409" y="697"/>
                  <a:pt x="448" y="658"/>
                </a:cubicBezTo>
                <a:close/>
                <a:moveTo>
                  <a:pt x="72" y="1471"/>
                </a:moveTo>
                <a:lnTo>
                  <a:pt x="227" y="1315"/>
                </a:lnTo>
                <a:cubicBezTo>
                  <a:pt x="237" y="1418"/>
                  <a:pt x="248" y="1506"/>
                  <a:pt x="254" y="1569"/>
                </a:cubicBezTo>
                <a:lnTo>
                  <a:pt x="88" y="1667"/>
                </a:lnTo>
                <a:lnTo>
                  <a:pt x="72" y="1471"/>
                </a:lnTo>
                <a:close/>
                <a:moveTo>
                  <a:pt x="375" y="1731"/>
                </a:moveTo>
                <a:cubicBezTo>
                  <a:pt x="412" y="1739"/>
                  <a:pt x="457" y="1745"/>
                  <a:pt x="522" y="1745"/>
                </a:cubicBezTo>
                <a:cubicBezTo>
                  <a:pt x="588" y="1745"/>
                  <a:pt x="635" y="1739"/>
                  <a:pt x="670" y="1731"/>
                </a:cubicBezTo>
                <a:lnTo>
                  <a:pt x="649" y="1815"/>
                </a:lnTo>
                <a:cubicBezTo>
                  <a:pt x="649" y="1815"/>
                  <a:pt x="649" y="1815"/>
                  <a:pt x="643" y="1817"/>
                </a:cubicBezTo>
                <a:cubicBezTo>
                  <a:pt x="629" y="1823"/>
                  <a:pt x="594" y="1831"/>
                  <a:pt x="522" y="1831"/>
                </a:cubicBezTo>
                <a:cubicBezTo>
                  <a:pt x="450" y="1831"/>
                  <a:pt x="416" y="1823"/>
                  <a:pt x="401" y="1817"/>
                </a:cubicBezTo>
                <a:cubicBezTo>
                  <a:pt x="397" y="1815"/>
                  <a:pt x="397" y="1815"/>
                  <a:pt x="395" y="1815"/>
                </a:cubicBezTo>
                <a:lnTo>
                  <a:pt x="375" y="1731"/>
                </a:lnTo>
                <a:close/>
                <a:moveTo>
                  <a:pt x="817" y="1315"/>
                </a:moveTo>
                <a:lnTo>
                  <a:pt x="973" y="1471"/>
                </a:lnTo>
                <a:lnTo>
                  <a:pt x="954" y="1667"/>
                </a:lnTo>
                <a:lnTo>
                  <a:pt x="790" y="1569"/>
                </a:lnTo>
                <a:cubicBezTo>
                  <a:pt x="797" y="1506"/>
                  <a:pt x="807" y="1420"/>
                  <a:pt x="817" y="1315"/>
                </a:cubicBezTo>
                <a:close/>
                <a:moveTo>
                  <a:pt x="391" y="1938"/>
                </a:moveTo>
                <a:cubicBezTo>
                  <a:pt x="383" y="2007"/>
                  <a:pt x="350" y="2048"/>
                  <a:pt x="350" y="2112"/>
                </a:cubicBezTo>
                <a:cubicBezTo>
                  <a:pt x="350" y="2145"/>
                  <a:pt x="360" y="2179"/>
                  <a:pt x="383" y="2216"/>
                </a:cubicBezTo>
                <a:cubicBezTo>
                  <a:pt x="405" y="2255"/>
                  <a:pt x="442" y="2298"/>
                  <a:pt x="498" y="2354"/>
                </a:cubicBezTo>
                <a:lnTo>
                  <a:pt x="522" y="2378"/>
                </a:lnTo>
                <a:lnTo>
                  <a:pt x="547" y="2354"/>
                </a:lnTo>
                <a:cubicBezTo>
                  <a:pt x="657" y="2243"/>
                  <a:pt x="694" y="2170"/>
                  <a:pt x="694" y="2104"/>
                </a:cubicBezTo>
                <a:cubicBezTo>
                  <a:pt x="694" y="2039"/>
                  <a:pt x="661" y="1995"/>
                  <a:pt x="653" y="1938"/>
                </a:cubicBezTo>
                <a:lnTo>
                  <a:pt x="586" y="1948"/>
                </a:lnTo>
                <a:cubicBezTo>
                  <a:pt x="598" y="2022"/>
                  <a:pt x="625" y="2065"/>
                  <a:pt x="627" y="2106"/>
                </a:cubicBezTo>
                <a:cubicBezTo>
                  <a:pt x="627" y="2141"/>
                  <a:pt x="600" y="2194"/>
                  <a:pt x="524" y="2278"/>
                </a:cubicBezTo>
                <a:cubicBezTo>
                  <a:pt x="489" y="2241"/>
                  <a:pt x="459" y="2206"/>
                  <a:pt x="444" y="2181"/>
                </a:cubicBezTo>
                <a:cubicBezTo>
                  <a:pt x="426" y="2151"/>
                  <a:pt x="422" y="2132"/>
                  <a:pt x="422" y="2114"/>
                </a:cubicBezTo>
                <a:cubicBezTo>
                  <a:pt x="422" y="2077"/>
                  <a:pt x="450" y="2032"/>
                  <a:pt x="461" y="1948"/>
                </a:cubicBezTo>
                <a:lnTo>
                  <a:pt x="391" y="1938"/>
                </a:lnTo>
                <a:close/>
                <a:moveTo>
                  <a:pt x="647" y="1821"/>
                </a:moveTo>
                <a:lnTo>
                  <a:pt x="647" y="1825"/>
                </a:lnTo>
                <a:cubicBezTo>
                  <a:pt x="645" y="1823"/>
                  <a:pt x="647" y="1823"/>
                  <a:pt x="647" y="182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8B954A0-717A-AC47-B6E7-2AE7CF51AD31}"/>
              </a:ext>
            </a:extLst>
          </p:cNvPr>
          <p:cNvSpPr/>
          <p:nvPr userDrawn="1"/>
        </p:nvSpPr>
        <p:spPr>
          <a:xfrm>
            <a:off x="6499412" y="3332261"/>
            <a:ext cx="1090164" cy="1090164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>
            <a:outerShdw blurRad="292100" sx="102000" sy="102000" algn="ctr" rotWithShape="0">
              <a:schemeClr val="accent4">
                <a:lumMod val="50000"/>
                <a:alpha val="4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  <p:sp>
        <p:nvSpPr>
          <p:cNvPr id="18" name="Freeform 28">
            <a:extLst>
              <a:ext uri="{FF2B5EF4-FFF2-40B4-BE49-F238E27FC236}">
                <a16:creationId xmlns:a16="http://schemas.microsoft.com/office/drawing/2014/main" id="{AF3118C9-2173-C547-A996-C0F102B339C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872561" y="3482994"/>
            <a:ext cx="343866" cy="788698"/>
          </a:xfrm>
          <a:custGeom>
            <a:avLst/>
            <a:gdLst>
              <a:gd name="T0" fmla="*/ 64700846 w 1035"/>
              <a:gd name="T1" fmla="*/ 3492788 h 2379"/>
              <a:gd name="T2" fmla="*/ 24685170 w 1035"/>
              <a:gd name="T3" fmla="*/ 95988916 h 2379"/>
              <a:gd name="T4" fmla="*/ 0 w 1035"/>
              <a:gd name="T5" fmla="*/ 187061815 h 2379"/>
              <a:gd name="T6" fmla="*/ 34039474 w 1035"/>
              <a:gd name="T7" fmla="*/ 212546473 h 2379"/>
              <a:gd name="T8" fmla="*/ 34299356 w 1035"/>
              <a:gd name="T9" fmla="*/ 215651534 h 2379"/>
              <a:gd name="T10" fmla="*/ 36378051 w 1035"/>
              <a:gd name="T11" fmla="*/ 218885357 h 2379"/>
              <a:gd name="T12" fmla="*/ 42614133 w 1035"/>
              <a:gd name="T13" fmla="*/ 238290096 h 2379"/>
              <a:gd name="T14" fmla="*/ 44173424 w 1035"/>
              <a:gd name="T15" fmla="*/ 240877587 h 2379"/>
              <a:gd name="T16" fmla="*/ 67039422 w 1035"/>
              <a:gd name="T17" fmla="*/ 245664120 h 2379"/>
              <a:gd name="T18" fmla="*/ 89905779 w 1035"/>
              <a:gd name="T19" fmla="*/ 240877587 h 2379"/>
              <a:gd name="T20" fmla="*/ 91464710 w 1035"/>
              <a:gd name="T21" fmla="*/ 238290096 h 2379"/>
              <a:gd name="T22" fmla="*/ 97961035 w 1035"/>
              <a:gd name="T23" fmla="*/ 218885357 h 2379"/>
              <a:gd name="T24" fmla="*/ 100039729 w 1035"/>
              <a:gd name="T25" fmla="*/ 215651534 h 2379"/>
              <a:gd name="T26" fmla="*/ 100299611 w 1035"/>
              <a:gd name="T27" fmla="*/ 212546473 h 2379"/>
              <a:gd name="T28" fmla="*/ 134339086 w 1035"/>
              <a:gd name="T29" fmla="*/ 186802850 h 2379"/>
              <a:gd name="T30" fmla="*/ 109913797 w 1035"/>
              <a:gd name="T31" fmla="*/ 95729951 h 2379"/>
              <a:gd name="T32" fmla="*/ 69637880 w 1035"/>
              <a:gd name="T33" fmla="*/ 3492788 h 2379"/>
              <a:gd name="T34" fmla="*/ 67819067 w 1035"/>
              <a:gd name="T35" fmla="*/ 13583425 h 2379"/>
              <a:gd name="T36" fmla="*/ 102118423 w 1035"/>
              <a:gd name="T37" fmla="*/ 95988916 h 2379"/>
              <a:gd name="T38" fmla="*/ 97961035 w 1035"/>
              <a:gd name="T39" fmla="*/ 160283052 h 2379"/>
              <a:gd name="T40" fmla="*/ 90165661 w 1035"/>
              <a:gd name="T41" fmla="*/ 214098824 h 2379"/>
              <a:gd name="T42" fmla="*/ 45732355 w 1035"/>
              <a:gd name="T43" fmla="*/ 214098824 h 2379"/>
              <a:gd name="T44" fmla="*/ 38067102 w 1035"/>
              <a:gd name="T45" fmla="*/ 160800622 h 2379"/>
              <a:gd name="T46" fmla="*/ 33779593 w 1035"/>
              <a:gd name="T47" fmla="*/ 95988916 h 2379"/>
              <a:gd name="T48" fmla="*/ 67819067 w 1035"/>
              <a:gd name="T49" fmla="*/ 13583425 h 2379"/>
              <a:gd name="T50" fmla="*/ 52098559 w 1035"/>
              <a:gd name="T51" fmla="*/ 109960069 h 2379"/>
              <a:gd name="T52" fmla="*/ 83539575 w 1035"/>
              <a:gd name="T53" fmla="*/ 78783219 h 2379"/>
              <a:gd name="T54" fmla="*/ 58204881 w 1035"/>
              <a:gd name="T55" fmla="*/ 85122103 h 2379"/>
              <a:gd name="T56" fmla="*/ 77173372 w 1035"/>
              <a:gd name="T57" fmla="*/ 103880150 h 2379"/>
              <a:gd name="T58" fmla="*/ 58204881 w 1035"/>
              <a:gd name="T59" fmla="*/ 85122103 h 2379"/>
              <a:gd name="T60" fmla="*/ 29492083 w 1035"/>
              <a:gd name="T61" fmla="*/ 170115084 h 2379"/>
              <a:gd name="T62" fmla="*/ 11432999 w 1035"/>
              <a:gd name="T63" fmla="*/ 215651534 h 2379"/>
              <a:gd name="T64" fmla="*/ 48720455 w 1035"/>
              <a:gd name="T65" fmla="*/ 223930856 h 2379"/>
              <a:gd name="T66" fmla="*/ 87047440 w 1035"/>
              <a:gd name="T67" fmla="*/ 223930856 h 2379"/>
              <a:gd name="T68" fmla="*/ 83539575 w 1035"/>
              <a:gd name="T69" fmla="*/ 235056273 h 2379"/>
              <a:gd name="T70" fmla="*/ 52098559 w 1035"/>
              <a:gd name="T71" fmla="*/ 235056273 h 2379"/>
              <a:gd name="T72" fmla="*/ 48720455 w 1035"/>
              <a:gd name="T73" fmla="*/ 223930856 h 2379"/>
              <a:gd name="T74" fmla="*/ 126413591 w 1035"/>
              <a:gd name="T75" fmla="*/ 190295998 h 2379"/>
              <a:gd name="T76" fmla="*/ 102638187 w 1035"/>
              <a:gd name="T77" fmla="*/ 202973766 h 2379"/>
              <a:gd name="T78" fmla="*/ 50799510 w 1035"/>
              <a:gd name="T79" fmla="*/ 250709259 h 2379"/>
              <a:gd name="T80" fmla="*/ 49759983 w 1035"/>
              <a:gd name="T81" fmla="*/ 286672642 h 2379"/>
              <a:gd name="T82" fmla="*/ 67819067 w 1035"/>
              <a:gd name="T83" fmla="*/ 307629731 h 2379"/>
              <a:gd name="T84" fmla="*/ 90165661 w 1035"/>
              <a:gd name="T85" fmla="*/ 272183919 h 2379"/>
              <a:gd name="T86" fmla="*/ 76134205 w 1035"/>
              <a:gd name="T87" fmla="*/ 252003004 h 2379"/>
              <a:gd name="T88" fmla="*/ 68078949 w 1035"/>
              <a:gd name="T89" fmla="*/ 294693358 h 2379"/>
              <a:gd name="T90" fmla="*/ 54826777 w 1035"/>
              <a:gd name="T91" fmla="*/ 273477664 h 2379"/>
              <a:gd name="T92" fmla="*/ 50799510 w 1035"/>
              <a:gd name="T93" fmla="*/ 250709259 h 2379"/>
              <a:gd name="T94" fmla="*/ 84059339 w 1035"/>
              <a:gd name="T95" fmla="*/ 236091053 h 2379"/>
              <a:gd name="T96" fmla="*/ 84059339 w 1035"/>
              <a:gd name="T97" fmla="*/ 235573483 h 2379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</a:gdLst>
            <a:ahLst/>
            <a:cxnLst>
              <a:cxn ang="T98">
                <a:pos x="T0" y="T1"/>
              </a:cxn>
              <a:cxn ang="T99">
                <a:pos x="T2" y="T3"/>
              </a:cxn>
              <a:cxn ang="T100">
                <a:pos x="T4" y="T5"/>
              </a:cxn>
              <a:cxn ang="T101">
                <a:pos x="T6" y="T7"/>
              </a:cxn>
              <a:cxn ang="T102">
                <a:pos x="T8" y="T9"/>
              </a:cxn>
              <a:cxn ang="T103">
                <a:pos x="T10" y="T11"/>
              </a:cxn>
              <a:cxn ang="T104">
                <a:pos x="T12" y="T13"/>
              </a:cxn>
              <a:cxn ang="T105">
                <a:pos x="T14" y="T15"/>
              </a:cxn>
              <a:cxn ang="T106">
                <a:pos x="T16" y="T17"/>
              </a:cxn>
              <a:cxn ang="T107">
                <a:pos x="T18" y="T19"/>
              </a:cxn>
              <a:cxn ang="T108">
                <a:pos x="T20" y="T21"/>
              </a:cxn>
              <a:cxn ang="T109">
                <a:pos x="T22" y="T23"/>
              </a:cxn>
              <a:cxn ang="T110">
                <a:pos x="T24" y="T25"/>
              </a:cxn>
              <a:cxn ang="T111">
                <a:pos x="T26" y="T27"/>
              </a:cxn>
              <a:cxn ang="T112">
                <a:pos x="T28" y="T29"/>
              </a:cxn>
              <a:cxn ang="T113">
                <a:pos x="T30" y="T31"/>
              </a:cxn>
              <a:cxn ang="T114">
                <a:pos x="T32" y="T33"/>
              </a:cxn>
              <a:cxn ang="T115">
                <a:pos x="T34" y="T35"/>
              </a:cxn>
              <a:cxn ang="T116">
                <a:pos x="T36" y="T37"/>
              </a:cxn>
              <a:cxn ang="T117">
                <a:pos x="T38" y="T39"/>
              </a:cxn>
              <a:cxn ang="T118">
                <a:pos x="T40" y="T41"/>
              </a:cxn>
              <a:cxn ang="T119">
                <a:pos x="T42" y="T43"/>
              </a:cxn>
              <a:cxn ang="T120">
                <a:pos x="T44" y="T45"/>
              </a:cxn>
              <a:cxn ang="T121">
                <a:pos x="T46" y="T47"/>
              </a:cxn>
              <a:cxn ang="T122">
                <a:pos x="T48" y="T49"/>
              </a:cxn>
              <a:cxn ang="T123">
                <a:pos x="T50" y="T51"/>
              </a:cxn>
              <a:cxn ang="T124">
                <a:pos x="T52" y="T53"/>
              </a:cxn>
              <a:cxn ang="T125">
                <a:pos x="T54" y="T55"/>
              </a:cxn>
              <a:cxn ang="T126">
                <a:pos x="T56" y="T57"/>
              </a:cxn>
              <a:cxn ang="T127">
                <a:pos x="T58" y="T59"/>
              </a:cxn>
              <a:cxn ang="T128">
                <a:pos x="T60" y="T61"/>
              </a:cxn>
              <a:cxn ang="T129">
                <a:pos x="T62" y="T63"/>
              </a:cxn>
              <a:cxn ang="T130">
                <a:pos x="T64" y="T65"/>
              </a:cxn>
              <a:cxn ang="T131">
                <a:pos x="T66" y="T67"/>
              </a:cxn>
              <a:cxn ang="T132">
                <a:pos x="T68" y="T69"/>
              </a:cxn>
              <a:cxn ang="T133">
                <a:pos x="T70" y="T71"/>
              </a:cxn>
              <a:cxn ang="T134">
                <a:pos x="T72" y="T73"/>
              </a:cxn>
              <a:cxn ang="T135">
                <a:pos x="T74" y="T75"/>
              </a:cxn>
              <a:cxn ang="T136">
                <a:pos x="T76" y="T77"/>
              </a:cxn>
              <a:cxn ang="T137">
                <a:pos x="T78" y="T79"/>
              </a:cxn>
              <a:cxn ang="T138">
                <a:pos x="T80" y="T81"/>
              </a:cxn>
              <a:cxn ang="T139">
                <a:pos x="T82" y="T83"/>
              </a:cxn>
              <a:cxn ang="T140">
                <a:pos x="T84" y="T85"/>
              </a:cxn>
              <a:cxn ang="T141">
                <a:pos x="T86" y="T87"/>
              </a:cxn>
              <a:cxn ang="T142">
                <a:pos x="T88" y="T89"/>
              </a:cxn>
              <a:cxn ang="T143">
                <a:pos x="T90" y="T91"/>
              </a:cxn>
              <a:cxn ang="T144">
                <a:pos x="T92" y="T93"/>
              </a:cxn>
              <a:cxn ang="T145">
                <a:pos x="T94" y="T95"/>
              </a:cxn>
              <a:cxn ang="T146">
                <a:pos x="T96" y="T97"/>
              </a:cxn>
            </a:cxnLst>
            <a:rect l="0" t="0" r="r" b="b"/>
            <a:pathLst>
              <a:path w="1035" h="2379">
                <a:moveTo>
                  <a:pt x="522" y="0"/>
                </a:moveTo>
                <a:lnTo>
                  <a:pt x="498" y="27"/>
                </a:lnTo>
                <a:cubicBezTo>
                  <a:pt x="498" y="27"/>
                  <a:pt x="321" y="207"/>
                  <a:pt x="235" y="465"/>
                </a:cubicBezTo>
                <a:cubicBezTo>
                  <a:pt x="207" y="547"/>
                  <a:pt x="190" y="641"/>
                  <a:pt x="190" y="742"/>
                </a:cubicBezTo>
                <a:cubicBezTo>
                  <a:pt x="190" y="865"/>
                  <a:pt x="205" y="1053"/>
                  <a:pt x="221" y="1227"/>
                </a:cubicBezTo>
                <a:lnTo>
                  <a:pt x="0" y="1446"/>
                </a:lnTo>
                <a:lnTo>
                  <a:pt x="31" y="1782"/>
                </a:lnTo>
                <a:lnTo>
                  <a:pt x="262" y="1643"/>
                </a:lnTo>
                <a:cubicBezTo>
                  <a:pt x="262" y="1645"/>
                  <a:pt x="264" y="1661"/>
                  <a:pt x="264" y="1661"/>
                </a:cubicBezTo>
                <a:lnTo>
                  <a:pt x="264" y="1667"/>
                </a:lnTo>
                <a:lnTo>
                  <a:pt x="266" y="1674"/>
                </a:lnTo>
                <a:cubicBezTo>
                  <a:pt x="266" y="1674"/>
                  <a:pt x="272" y="1684"/>
                  <a:pt x="280" y="1692"/>
                </a:cubicBezTo>
                <a:cubicBezTo>
                  <a:pt x="285" y="1694"/>
                  <a:pt x="289" y="1698"/>
                  <a:pt x="293" y="1700"/>
                </a:cubicBezTo>
                <a:lnTo>
                  <a:pt x="328" y="1842"/>
                </a:lnTo>
                <a:cubicBezTo>
                  <a:pt x="328" y="1842"/>
                  <a:pt x="330" y="1848"/>
                  <a:pt x="332" y="1852"/>
                </a:cubicBezTo>
                <a:cubicBezTo>
                  <a:pt x="334" y="1856"/>
                  <a:pt x="338" y="1858"/>
                  <a:pt x="340" y="1862"/>
                </a:cubicBezTo>
                <a:cubicBezTo>
                  <a:pt x="348" y="1868"/>
                  <a:pt x="356" y="1874"/>
                  <a:pt x="371" y="1880"/>
                </a:cubicBezTo>
                <a:cubicBezTo>
                  <a:pt x="397" y="1891"/>
                  <a:pt x="440" y="1899"/>
                  <a:pt x="516" y="1899"/>
                </a:cubicBezTo>
                <a:cubicBezTo>
                  <a:pt x="592" y="1899"/>
                  <a:pt x="635" y="1893"/>
                  <a:pt x="661" y="1880"/>
                </a:cubicBezTo>
                <a:cubicBezTo>
                  <a:pt x="676" y="1874"/>
                  <a:pt x="684" y="1868"/>
                  <a:pt x="692" y="1862"/>
                </a:cubicBezTo>
                <a:cubicBezTo>
                  <a:pt x="696" y="1858"/>
                  <a:pt x="698" y="1856"/>
                  <a:pt x="700" y="1852"/>
                </a:cubicBezTo>
                <a:cubicBezTo>
                  <a:pt x="702" y="1848"/>
                  <a:pt x="704" y="1842"/>
                  <a:pt x="704" y="1842"/>
                </a:cubicBezTo>
                <a:lnTo>
                  <a:pt x="741" y="1700"/>
                </a:lnTo>
                <a:cubicBezTo>
                  <a:pt x="745" y="1698"/>
                  <a:pt x="749" y="1694"/>
                  <a:pt x="754" y="1692"/>
                </a:cubicBezTo>
                <a:cubicBezTo>
                  <a:pt x="762" y="1684"/>
                  <a:pt x="768" y="1674"/>
                  <a:pt x="768" y="1674"/>
                </a:cubicBezTo>
                <a:lnTo>
                  <a:pt x="770" y="1667"/>
                </a:lnTo>
                <a:lnTo>
                  <a:pt x="770" y="1661"/>
                </a:lnTo>
                <a:cubicBezTo>
                  <a:pt x="770" y="1661"/>
                  <a:pt x="772" y="1647"/>
                  <a:pt x="772" y="1643"/>
                </a:cubicBezTo>
                <a:lnTo>
                  <a:pt x="1001" y="1780"/>
                </a:lnTo>
                <a:lnTo>
                  <a:pt x="1034" y="1444"/>
                </a:lnTo>
                <a:lnTo>
                  <a:pt x="815" y="1225"/>
                </a:lnTo>
                <a:cubicBezTo>
                  <a:pt x="831" y="1049"/>
                  <a:pt x="846" y="860"/>
                  <a:pt x="846" y="740"/>
                </a:cubicBezTo>
                <a:cubicBezTo>
                  <a:pt x="846" y="639"/>
                  <a:pt x="827" y="547"/>
                  <a:pt x="799" y="465"/>
                </a:cubicBezTo>
                <a:cubicBezTo>
                  <a:pt x="713" y="209"/>
                  <a:pt x="536" y="27"/>
                  <a:pt x="536" y="27"/>
                </a:cubicBezTo>
                <a:lnTo>
                  <a:pt x="522" y="0"/>
                </a:lnTo>
                <a:close/>
                <a:moveTo>
                  <a:pt x="522" y="105"/>
                </a:moveTo>
                <a:cubicBezTo>
                  <a:pt x="557" y="144"/>
                  <a:pt x="674" y="281"/>
                  <a:pt x="743" y="488"/>
                </a:cubicBezTo>
                <a:cubicBezTo>
                  <a:pt x="770" y="566"/>
                  <a:pt x="786" y="649"/>
                  <a:pt x="786" y="742"/>
                </a:cubicBezTo>
                <a:cubicBezTo>
                  <a:pt x="786" y="860"/>
                  <a:pt x="772" y="1053"/>
                  <a:pt x="754" y="1229"/>
                </a:cubicBezTo>
                <a:cubicBezTo>
                  <a:pt x="754" y="1233"/>
                  <a:pt x="754" y="1235"/>
                  <a:pt x="754" y="1239"/>
                </a:cubicBezTo>
                <a:cubicBezTo>
                  <a:pt x="735" y="1446"/>
                  <a:pt x="713" y="1631"/>
                  <a:pt x="713" y="1643"/>
                </a:cubicBezTo>
                <a:cubicBezTo>
                  <a:pt x="708" y="1645"/>
                  <a:pt x="704" y="1649"/>
                  <a:pt x="694" y="1655"/>
                </a:cubicBezTo>
                <a:cubicBezTo>
                  <a:pt x="670" y="1665"/>
                  <a:pt x="618" y="1678"/>
                  <a:pt x="524" y="1678"/>
                </a:cubicBezTo>
                <a:cubicBezTo>
                  <a:pt x="430" y="1678"/>
                  <a:pt x="377" y="1665"/>
                  <a:pt x="352" y="1655"/>
                </a:cubicBezTo>
                <a:cubicBezTo>
                  <a:pt x="342" y="1651"/>
                  <a:pt x="336" y="1647"/>
                  <a:pt x="334" y="1643"/>
                </a:cubicBezTo>
                <a:cubicBezTo>
                  <a:pt x="332" y="1631"/>
                  <a:pt x="311" y="1450"/>
                  <a:pt x="293" y="1243"/>
                </a:cubicBezTo>
                <a:cubicBezTo>
                  <a:pt x="293" y="1239"/>
                  <a:pt x="293" y="1235"/>
                  <a:pt x="291" y="1229"/>
                </a:cubicBezTo>
                <a:cubicBezTo>
                  <a:pt x="274" y="1053"/>
                  <a:pt x="260" y="863"/>
                  <a:pt x="260" y="742"/>
                </a:cubicBezTo>
                <a:cubicBezTo>
                  <a:pt x="260" y="649"/>
                  <a:pt x="276" y="566"/>
                  <a:pt x="303" y="488"/>
                </a:cubicBezTo>
                <a:cubicBezTo>
                  <a:pt x="371" y="281"/>
                  <a:pt x="487" y="144"/>
                  <a:pt x="522" y="105"/>
                </a:cubicBezTo>
                <a:close/>
                <a:moveTo>
                  <a:pt x="401" y="609"/>
                </a:moveTo>
                <a:cubicBezTo>
                  <a:pt x="334" y="676"/>
                  <a:pt x="334" y="785"/>
                  <a:pt x="401" y="850"/>
                </a:cubicBezTo>
                <a:cubicBezTo>
                  <a:pt x="469" y="918"/>
                  <a:pt x="577" y="918"/>
                  <a:pt x="643" y="850"/>
                </a:cubicBezTo>
                <a:cubicBezTo>
                  <a:pt x="711" y="783"/>
                  <a:pt x="711" y="674"/>
                  <a:pt x="643" y="609"/>
                </a:cubicBezTo>
                <a:cubicBezTo>
                  <a:pt x="577" y="541"/>
                  <a:pt x="467" y="541"/>
                  <a:pt x="401" y="609"/>
                </a:cubicBezTo>
                <a:close/>
                <a:moveTo>
                  <a:pt x="448" y="658"/>
                </a:moveTo>
                <a:cubicBezTo>
                  <a:pt x="489" y="617"/>
                  <a:pt x="553" y="617"/>
                  <a:pt x="594" y="658"/>
                </a:cubicBezTo>
                <a:cubicBezTo>
                  <a:pt x="635" y="699"/>
                  <a:pt x="635" y="762"/>
                  <a:pt x="594" y="803"/>
                </a:cubicBezTo>
                <a:cubicBezTo>
                  <a:pt x="553" y="844"/>
                  <a:pt x="489" y="844"/>
                  <a:pt x="448" y="803"/>
                </a:cubicBezTo>
                <a:cubicBezTo>
                  <a:pt x="407" y="762"/>
                  <a:pt x="409" y="697"/>
                  <a:pt x="448" y="658"/>
                </a:cubicBezTo>
                <a:close/>
                <a:moveTo>
                  <a:pt x="72" y="1471"/>
                </a:moveTo>
                <a:lnTo>
                  <a:pt x="227" y="1315"/>
                </a:lnTo>
                <a:cubicBezTo>
                  <a:pt x="237" y="1418"/>
                  <a:pt x="248" y="1506"/>
                  <a:pt x="254" y="1569"/>
                </a:cubicBezTo>
                <a:lnTo>
                  <a:pt x="88" y="1667"/>
                </a:lnTo>
                <a:lnTo>
                  <a:pt x="72" y="1471"/>
                </a:lnTo>
                <a:close/>
                <a:moveTo>
                  <a:pt x="375" y="1731"/>
                </a:moveTo>
                <a:cubicBezTo>
                  <a:pt x="412" y="1739"/>
                  <a:pt x="457" y="1745"/>
                  <a:pt x="522" y="1745"/>
                </a:cubicBezTo>
                <a:cubicBezTo>
                  <a:pt x="588" y="1745"/>
                  <a:pt x="635" y="1739"/>
                  <a:pt x="670" y="1731"/>
                </a:cubicBezTo>
                <a:lnTo>
                  <a:pt x="649" y="1815"/>
                </a:lnTo>
                <a:cubicBezTo>
                  <a:pt x="649" y="1815"/>
                  <a:pt x="649" y="1815"/>
                  <a:pt x="643" y="1817"/>
                </a:cubicBezTo>
                <a:cubicBezTo>
                  <a:pt x="629" y="1823"/>
                  <a:pt x="594" y="1831"/>
                  <a:pt x="522" y="1831"/>
                </a:cubicBezTo>
                <a:cubicBezTo>
                  <a:pt x="450" y="1831"/>
                  <a:pt x="416" y="1823"/>
                  <a:pt x="401" y="1817"/>
                </a:cubicBezTo>
                <a:cubicBezTo>
                  <a:pt x="397" y="1815"/>
                  <a:pt x="397" y="1815"/>
                  <a:pt x="395" y="1815"/>
                </a:cubicBezTo>
                <a:lnTo>
                  <a:pt x="375" y="1731"/>
                </a:lnTo>
                <a:close/>
                <a:moveTo>
                  <a:pt x="817" y="1315"/>
                </a:moveTo>
                <a:lnTo>
                  <a:pt x="973" y="1471"/>
                </a:lnTo>
                <a:lnTo>
                  <a:pt x="954" y="1667"/>
                </a:lnTo>
                <a:lnTo>
                  <a:pt x="790" y="1569"/>
                </a:lnTo>
                <a:cubicBezTo>
                  <a:pt x="797" y="1506"/>
                  <a:pt x="807" y="1420"/>
                  <a:pt x="817" y="1315"/>
                </a:cubicBezTo>
                <a:close/>
                <a:moveTo>
                  <a:pt x="391" y="1938"/>
                </a:moveTo>
                <a:cubicBezTo>
                  <a:pt x="383" y="2007"/>
                  <a:pt x="350" y="2048"/>
                  <a:pt x="350" y="2112"/>
                </a:cubicBezTo>
                <a:cubicBezTo>
                  <a:pt x="350" y="2145"/>
                  <a:pt x="360" y="2179"/>
                  <a:pt x="383" y="2216"/>
                </a:cubicBezTo>
                <a:cubicBezTo>
                  <a:pt x="405" y="2255"/>
                  <a:pt x="442" y="2298"/>
                  <a:pt x="498" y="2354"/>
                </a:cubicBezTo>
                <a:lnTo>
                  <a:pt x="522" y="2378"/>
                </a:lnTo>
                <a:lnTo>
                  <a:pt x="547" y="2354"/>
                </a:lnTo>
                <a:cubicBezTo>
                  <a:pt x="657" y="2243"/>
                  <a:pt x="694" y="2170"/>
                  <a:pt x="694" y="2104"/>
                </a:cubicBezTo>
                <a:cubicBezTo>
                  <a:pt x="694" y="2039"/>
                  <a:pt x="661" y="1995"/>
                  <a:pt x="653" y="1938"/>
                </a:cubicBezTo>
                <a:lnTo>
                  <a:pt x="586" y="1948"/>
                </a:lnTo>
                <a:cubicBezTo>
                  <a:pt x="598" y="2022"/>
                  <a:pt x="625" y="2065"/>
                  <a:pt x="627" y="2106"/>
                </a:cubicBezTo>
                <a:cubicBezTo>
                  <a:pt x="627" y="2141"/>
                  <a:pt x="600" y="2194"/>
                  <a:pt x="524" y="2278"/>
                </a:cubicBezTo>
                <a:cubicBezTo>
                  <a:pt x="489" y="2241"/>
                  <a:pt x="459" y="2206"/>
                  <a:pt x="444" y="2181"/>
                </a:cubicBezTo>
                <a:cubicBezTo>
                  <a:pt x="426" y="2151"/>
                  <a:pt x="422" y="2132"/>
                  <a:pt x="422" y="2114"/>
                </a:cubicBezTo>
                <a:cubicBezTo>
                  <a:pt x="422" y="2077"/>
                  <a:pt x="450" y="2032"/>
                  <a:pt x="461" y="1948"/>
                </a:cubicBezTo>
                <a:lnTo>
                  <a:pt x="391" y="1938"/>
                </a:lnTo>
                <a:close/>
                <a:moveTo>
                  <a:pt x="647" y="1821"/>
                </a:moveTo>
                <a:lnTo>
                  <a:pt x="647" y="1825"/>
                </a:lnTo>
                <a:cubicBezTo>
                  <a:pt x="645" y="1823"/>
                  <a:pt x="647" y="1823"/>
                  <a:pt x="647" y="182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5A1B2C8-9EC7-D241-B76F-C58729E73FAC}"/>
              </a:ext>
            </a:extLst>
          </p:cNvPr>
          <p:cNvSpPr/>
          <p:nvPr userDrawn="1"/>
        </p:nvSpPr>
        <p:spPr>
          <a:xfrm>
            <a:off x="6499412" y="5042873"/>
            <a:ext cx="1090164" cy="1090164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>
            <a:outerShdw blurRad="292100" sx="102000" sy="102000" algn="ctr" rotWithShape="0">
              <a:schemeClr val="accent4">
                <a:lumMod val="50000"/>
                <a:alpha val="4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  <p:sp>
        <p:nvSpPr>
          <p:cNvPr id="20" name="Freeform 28">
            <a:extLst>
              <a:ext uri="{FF2B5EF4-FFF2-40B4-BE49-F238E27FC236}">
                <a16:creationId xmlns:a16="http://schemas.microsoft.com/office/drawing/2014/main" id="{5DD56BEB-9AE8-BE4D-AEFD-FFC7AB5E43BA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872561" y="5193606"/>
            <a:ext cx="343866" cy="788698"/>
          </a:xfrm>
          <a:custGeom>
            <a:avLst/>
            <a:gdLst>
              <a:gd name="T0" fmla="*/ 64700846 w 1035"/>
              <a:gd name="T1" fmla="*/ 3492788 h 2379"/>
              <a:gd name="T2" fmla="*/ 24685170 w 1035"/>
              <a:gd name="T3" fmla="*/ 95988916 h 2379"/>
              <a:gd name="T4" fmla="*/ 0 w 1035"/>
              <a:gd name="T5" fmla="*/ 187061815 h 2379"/>
              <a:gd name="T6" fmla="*/ 34039474 w 1035"/>
              <a:gd name="T7" fmla="*/ 212546473 h 2379"/>
              <a:gd name="T8" fmla="*/ 34299356 w 1035"/>
              <a:gd name="T9" fmla="*/ 215651534 h 2379"/>
              <a:gd name="T10" fmla="*/ 36378051 w 1035"/>
              <a:gd name="T11" fmla="*/ 218885357 h 2379"/>
              <a:gd name="T12" fmla="*/ 42614133 w 1035"/>
              <a:gd name="T13" fmla="*/ 238290096 h 2379"/>
              <a:gd name="T14" fmla="*/ 44173424 w 1035"/>
              <a:gd name="T15" fmla="*/ 240877587 h 2379"/>
              <a:gd name="T16" fmla="*/ 67039422 w 1035"/>
              <a:gd name="T17" fmla="*/ 245664120 h 2379"/>
              <a:gd name="T18" fmla="*/ 89905779 w 1035"/>
              <a:gd name="T19" fmla="*/ 240877587 h 2379"/>
              <a:gd name="T20" fmla="*/ 91464710 w 1035"/>
              <a:gd name="T21" fmla="*/ 238290096 h 2379"/>
              <a:gd name="T22" fmla="*/ 97961035 w 1035"/>
              <a:gd name="T23" fmla="*/ 218885357 h 2379"/>
              <a:gd name="T24" fmla="*/ 100039729 w 1035"/>
              <a:gd name="T25" fmla="*/ 215651534 h 2379"/>
              <a:gd name="T26" fmla="*/ 100299611 w 1035"/>
              <a:gd name="T27" fmla="*/ 212546473 h 2379"/>
              <a:gd name="T28" fmla="*/ 134339086 w 1035"/>
              <a:gd name="T29" fmla="*/ 186802850 h 2379"/>
              <a:gd name="T30" fmla="*/ 109913797 w 1035"/>
              <a:gd name="T31" fmla="*/ 95729951 h 2379"/>
              <a:gd name="T32" fmla="*/ 69637880 w 1035"/>
              <a:gd name="T33" fmla="*/ 3492788 h 2379"/>
              <a:gd name="T34" fmla="*/ 67819067 w 1035"/>
              <a:gd name="T35" fmla="*/ 13583425 h 2379"/>
              <a:gd name="T36" fmla="*/ 102118423 w 1035"/>
              <a:gd name="T37" fmla="*/ 95988916 h 2379"/>
              <a:gd name="T38" fmla="*/ 97961035 w 1035"/>
              <a:gd name="T39" fmla="*/ 160283052 h 2379"/>
              <a:gd name="T40" fmla="*/ 90165661 w 1035"/>
              <a:gd name="T41" fmla="*/ 214098824 h 2379"/>
              <a:gd name="T42" fmla="*/ 45732355 w 1035"/>
              <a:gd name="T43" fmla="*/ 214098824 h 2379"/>
              <a:gd name="T44" fmla="*/ 38067102 w 1035"/>
              <a:gd name="T45" fmla="*/ 160800622 h 2379"/>
              <a:gd name="T46" fmla="*/ 33779593 w 1035"/>
              <a:gd name="T47" fmla="*/ 95988916 h 2379"/>
              <a:gd name="T48" fmla="*/ 67819067 w 1035"/>
              <a:gd name="T49" fmla="*/ 13583425 h 2379"/>
              <a:gd name="T50" fmla="*/ 52098559 w 1035"/>
              <a:gd name="T51" fmla="*/ 109960069 h 2379"/>
              <a:gd name="T52" fmla="*/ 83539575 w 1035"/>
              <a:gd name="T53" fmla="*/ 78783219 h 2379"/>
              <a:gd name="T54" fmla="*/ 58204881 w 1035"/>
              <a:gd name="T55" fmla="*/ 85122103 h 2379"/>
              <a:gd name="T56" fmla="*/ 77173372 w 1035"/>
              <a:gd name="T57" fmla="*/ 103880150 h 2379"/>
              <a:gd name="T58" fmla="*/ 58204881 w 1035"/>
              <a:gd name="T59" fmla="*/ 85122103 h 2379"/>
              <a:gd name="T60" fmla="*/ 29492083 w 1035"/>
              <a:gd name="T61" fmla="*/ 170115084 h 2379"/>
              <a:gd name="T62" fmla="*/ 11432999 w 1035"/>
              <a:gd name="T63" fmla="*/ 215651534 h 2379"/>
              <a:gd name="T64" fmla="*/ 48720455 w 1035"/>
              <a:gd name="T65" fmla="*/ 223930856 h 2379"/>
              <a:gd name="T66" fmla="*/ 87047440 w 1035"/>
              <a:gd name="T67" fmla="*/ 223930856 h 2379"/>
              <a:gd name="T68" fmla="*/ 83539575 w 1035"/>
              <a:gd name="T69" fmla="*/ 235056273 h 2379"/>
              <a:gd name="T70" fmla="*/ 52098559 w 1035"/>
              <a:gd name="T71" fmla="*/ 235056273 h 2379"/>
              <a:gd name="T72" fmla="*/ 48720455 w 1035"/>
              <a:gd name="T73" fmla="*/ 223930856 h 2379"/>
              <a:gd name="T74" fmla="*/ 126413591 w 1035"/>
              <a:gd name="T75" fmla="*/ 190295998 h 2379"/>
              <a:gd name="T76" fmla="*/ 102638187 w 1035"/>
              <a:gd name="T77" fmla="*/ 202973766 h 2379"/>
              <a:gd name="T78" fmla="*/ 50799510 w 1035"/>
              <a:gd name="T79" fmla="*/ 250709259 h 2379"/>
              <a:gd name="T80" fmla="*/ 49759983 w 1035"/>
              <a:gd name="T81" fmla="*/ 286672642 h 2379"/>
              <a:gd name="T82" fmla="*/ 67819067 w 1035"/>
              <a:gd name="T83" fmla="*/ 307629731 h 2379"/>
              <a:gd name="T84" fmla="*/ 90165661 w 1035"/>
              <a:gd name="T85" fmla="*/ 272183919 h 2379"/>
              <a:gd name="T86" fmla="*/ 76134205 w 1035"/>
              <a:gd name="T87" fmla="*/ 252003004 h 2379"/>
              <a:gd name="T88" fmla="*/ 68078949 w 1035"/>
              <a:gd name="T89" fmla="*/ 294693358 h 2379"/>
              <a:gd name="T90" fmla="*/ 54826777 w 1035"/>
              <a:gd name="T91" fmla="*/ 273477664 h 2379"/>
              <a:gd name="T92" fmla="*/ 50799510 w 1035"/>
              <a:gd name="T93" fmla="*/ 250709259 h 2379"/>
              <a:gd name="T94" fmla="*/ 84059339 w 1035"/>
              <a:gd name="T95" fmla="*/ 236091053 h 2379"/>
              <a:gd name="T96" fmla="*/ 84059339 w 1035"/>
              <a:gd name="T97" fmla="*/ 235573483 h 2379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</a:gdLst>
            <a:ahLst/>
            <a:cxnLst>
              <a:cxn ang="T98">
                <a:pos x="T0" y="T1"/>
              </a:cxn>
              <a:cxn ang="T99">
                <a:pos x="T2" y="T3"/>
              </a:cxn>
              <a:cxn ang="T100">
                <a:pos x="T4" y="T5"/>
              </a:cxn>
              <a:cxn ang="T101">
                <a:pos x="T6" y="T7"/>
              </a:cxn>
              <a:cxn ang="T102">
                <a:pos x="T8" y="T9"/>
              </a:cxn>
              <a:cxn ang="T103">
                <a:pos x="T10" y="T11"/>
              </a:cxn>
              <a:cxn ang="T104">
                <a:pos x="T12" y="T13"/>
              </a:cxn>
              <a:cxn ang="T105">
                <a:pos x="T14" y="T15"/>
              </a:cxn>
              <a:cxn ang="T106">
                <a:pos x="T16" y="T17"/>
              </a:cxn>
              <a:cxn ang="T107">
                <a:pos x="T18" y="T19"/>
              </a:cxn>
              <a:cxn ang="T108">
                <a:pos x="T20" y="T21"/>
              </a:cxn>
              <a:cxn ang="T109">
                <a:pos x="T22" y="T23"/>
              </a:cxn>
              <a:cxn ang="T110">
                <a:pos x="T24" y="T25"/>
              </a:cxn>
              <a:cxn ang="T111">
                <a:pos x="T26" y="T27"/>
              </a:cxn>
              <a:cxn ang="T112">
                <a:pos x="T28" y="T29"/>
              </a:cxn>
              <a:cxn ang="T113">
                <a:pos x="T30" y="T31"/>
              </a:cxn>
              <a:cxn ang="T114">
                <a:pos x="T32" y="T33"/>
              </a:cxn>
              <a:cxn ang="T115">
                <a:pos x="T34" y="T35"/>
              </a:cxn>
              <a:cxn ang="T116">
                <a:pos x="T36" y="T37"/>
              </a:cxn>
              <a:cxn ang="T117">
                <a:pos x="T38" y="T39"/>
              </a:cxn>
              <a:cxn ang="T118">
                <a:pos x="T40" y="T41"/>
              </a:cxn>
              <a:cxn ang="T119">
                <a:pos x="T42" y="T43"/>
              </a:cxn>
              <a:cxn ang="T120">
                <a:pos x="T44" y="T45"/>
              </a:cxn>
              <a:cxn ang="T121">
                <a:pos x="T46" y="T47"/>
              </a:cxn>
              <a:cxn ang="T122">
                <a:pos x="T48" y="T49"/>
              </a:cxn>
              <a:cxn ang="T123">
                <a:pos x="T50" y="T51"/>
              </a:cxn>
              <a:cxn ang="T124">
                <a:pos x="T52" y="T53"/>
              </a:cxn>
              <a:cxn ang="T125">
                <a:pos x="T54" y="T55"/>
              </a:cxn>
              <a:cxn ang="T126">
                <a:pos x="T56" y="T57"/>
              </a:cxn>
              <a:cxn ang="T127">
                <a:pos x="T58" y="T59"/>
              </a:cxn>
              <a:cxn ang="T128">
                <a:pos x="T60" y="T61"/>
              </a:cxn>
              <a:cxn ang="T129">
                <a:pos x="T62" y="T63"/>
              </a:cxn>
              <a:cxn ang="T130">
                <a:pos x="T64" y="T65"/>
              </a:cxn>
              <a:cxn ang="T131">
                <a:pos x="T66" y="T67"/>
              </a:cxn>
              <a:cxn ang="T132">
                <a:pos x="T68" y="T69"/>
              </a:cxn>
              <a:cxn ang="T133">
                <a:pos x="T70" y="T71"/>
              </a:cxn>
              <a:cxn ang="T134">
                <a:pos x="T72" y="T73"/>
              </a:cxn>
              <a:cxn ang="T135">
                <a:pos x="T74" y="T75"/>
              </a:cxn>
              <a:cxn ang="T136">
                <a:pos x="T76" y="T77"/>
              </a:cxn>
              <a:cxn ang="T137">
                <a:pos x="T78" y="T79"/>
              </a:cxn>
              <a:cxn ang="T138">
                <a:pos x="T80" y="T81"/>
              </a:cxn>
              <a:cxn ang="T139">
                <a:pos x="T82" y="T83"/>
              </a:cxn>
              <a:cxn ang="T140">
                <a:pos x="T84" y="T85"/>
              </a:cxn>
              <a:cxn ang="T141">
                <a:pos x="T86" y="T87"/>
              </a:cxn>
              <a:cxn ang="T142">
                <a:pos x="T88" y="T89"/>
              </a:cxn>
              <a:cxn ang="T143">
                <a:pos x="T90" y="T91"/>
              </a:cxn>
              <a:cxn ang="T144">
                <a:pos x="T92" y="T93"/>
              </a:cxn>
              <a:cxn ang="T145">
                <a:pos x="T94" y="T95"/>
              </a:cxn>
              <a:cxn ang="T146">
                <a:pos x="T96" y="T97"/>
              </a:cxn>
            </a:cxnLst>
            <a:rect l="0" t="0" r="r" b="b"/>
            <a:pathLst>
              <a:path w="1035" h="2379">
                <a:moveTo>
                  <a:pt x="522" y="0"/>
                </a:moveTo>
                <a:lnTo>
                  <a:pt x="498" y="27"/>
                </a:lnTo>
                <a:cubicBezTo>
                  <a:pt x="498" y="27"/>
                  <a:pt x="321" y="207"/>
                  <a:pt x="235" y="465"/>
                </a:cubicBezTo>
                <a:cubicBezTo>
                  <a:pt x="207" y="547"/>
                  <a:pt x="190" y="641"/>
                  <a:pt x="190" y="742"/>
                </a:cubicBezTo>
                <a:cubicBezTo>
                  <a:pt x="190" y="865"/>
                  <a:pt x="205" y="1053"/>
                  <a:pt x="221" y="1227"/>
                </a:cubicBezTo>
                <a:lnTo>
                  <a:pt x="0" y="1446"/>
                </a:lnTo>
                <a:lnTo>
                  <a:pt x="31" y="1782"/>
                </a:lnTo>
                <a:lnTo>
                  <a:pt x="262" y="1643"/>
                </a:lnTo>
                <a:cubicBezTo>
                  <a:pt x="262" y="1645"/>
                  <a:pt x="264" y="1661"/>
                  <a:pt x="264" y="1661"/>
                </a:cubicBezTo>
                <a:lnTo>
                  <a:pt x="264" y="1667"/>
                </a:lnTo>
                <a:lnTo>
                  <a:pt x="266" y="1674"/>
                </a:lnTo>
                <a:cubicBezTo>
                  <a:pt x="266" y="1674"/>
                  <a:pt x="272" y="1684"/>
                  <a:pt x="280" y="1692"/>
                </a:cubicBezTo>
                <a:cubicBezTo>
                  <a:pt x="285" y="1694"/>
                  <a:pt x="289" y="1698"/>
                  <a:pt x="293" y="1700"/>
                </a:cubicBezTo>
                <a:lnTo>
                  <a:pt x="328" y="1842"/>
                </a:lnTo>
                <a:cubicBezTo>
                  <a:pt x="328" y="1842"/>
                  <a:pt x="330" y="1848"/>
                  <a:pt x="332" y="1852"/>
                </a:cubicBezTo>
                <a:cubicBezTo>
                  <a:pt x="334" y="1856"/>
                  <a:pt x="338" y="1858"/>
                  <a:pt x="340" y="1862"/>
                </a:cubicBezTo>
                <a:cubicBezTo>
                  <a:pt x="348" y="1868"/>
                  <a:pt x="356" y="1874"/>
                  <a:pt x="371" y="1880"/>
                </a:cubicBezTo>
                <a:cubicBezTo>
                  <a:pt x="397" y="1891"/>
                  <a:pt x="440" y="1899"/>
                  <a:pt x="516" y="1899"/>
                </a:cubicBezTo>
                <a:cubicBezTo>
                  <a:pt x="592" y="1899"/>
                  <a:pt x="635" y="1893"/>
                  <a:pt x="661" y="1880"/>
                </a:cubicBezTo>
                <a:cubicBezTo>
                  <a:pt x="676" y="1874"/>
                  <a:pt x="684" y="1868"/>
                  <a:pt x="692" y="1862"/>
                </a:cubicBezTo>
                <a:cubicBezTo>
                  <a:pt x="696" y="1858"/>
                  <a:pt x="698" y="1856"/>
                  <a:pt x="700" y="1852"/>
                </a:cubicBezTo>
                <a:cubicBezTo>
                  <a:pt x="702" y="1848"/>
                  <a:pt x="704" y="1842"/>
                  <a:pt x="704" y="1842"/>
                </a:cubicBezTo>
                <a:lnTo>
                  <a:pt x="741" y="1700"/>
                </a:lnTo>
                <a:cubicBezTo>
                  <a:pt x="745" y="1698"/>
                  <a:pt x="749" y="1694"/>
                  <a:pt x="754" y="1692"/>
                </a:cubicBezTo>
                <a:cubicBezTo>
                  <a:pt x="762" y="1684"/>
                  <a:pt x="768" y="1674"/>
                  <a:pt x="768" y="1674"/>
                </a:cubicBezTo>
                <a:lnTo>
                  <a:pt x="770" y="1667"/>
                </a:lnTo>
                <a:lnTo>
                  <a:pt x="770" y="1661"/>
                </a:lnTo>
                <a:cubicBezTo>
                  <a:pt x="770" y="1661"/>
                  <a:pt x="772" y="1647"/>
                  <a:pt x="772" y="1643"/>
                </a:cubicBezTo>
                <a:lnTo>
                  <a:pt x="1001" y="1780"/>
                </a:lnTo>
                <a:lnTo>
                  <a:pt x="1034" y="1444"/>
                </a:lnTo>
                <a:lnTo>
                  <a:pt x="815" y="1225"/>
                </a:lnTo>
                <a:cubicBezTo>
                  <a:pt x="831" y="1049"/>
                  <a:pt x="846" y="860"/>
                  <a:pt x="846" y="740"/>
                </a:cubicBezTo>
                <a:cubicBezTo>
                  <a:pt x="846" y="639"/>
                  <a:pt x="827" y="547"/>
                  <a:pt x="799" y="465"/>
                </a:cubicBezTo>
                <a:cubicBezTo>
                  <a:pt x="713" y="209"/>
                  <a:pt x="536" y="27"/>
                  <a:pt x="536" y="27"/>
                </a:cubicBezTo>
                <a:lnTo>
                  <a:pt x="522" y="0"/>
                </a:lnTo>
                <a:close/>
                <a:moveTo>
                  <a:pt x="522" y="105"/>
                </a:moveTo>
                <a:cubicBezTo>
                  <a:pt x="557" y="144"/>
                  <a:pt x="674" y="281"/>
                  <a:pt x="743" y="488"/>
                </a:cubicBezTo>
                <a:cubicBezTo>
                  <a:pt x="770" y="566"/>
                  <a:pt x="786" y="649"/>
                  <a:pt x="786" y="742"/>
                </a:cubicBezTo>
                <a:cubicBezTo>
                  <a:pt x="786" y="860"/>
                  <a:pt x="772" y="1053"/>
                  <a:pt x="754" y="1229"/>
                </a:cubicBezTo>
                <a:cubicBezTo>
                  <a:pt x="754" y="1233"/>
                  <a:pt x="754" y="1235"/>
                  <a:pt x="754" y="1239"/>
                </a:cubicBezTo>
                <a:cubicBezTo>
                  <a:pt x="735" y="1446"/>
                  <a:pt x="713" y="1631"/>
                  <a:pt x="713" y="1643"/>
                </a:cubicBezTo>
                <a:cubicBezTo>
                  <a:pt x="708" y="1645"/>
                  <a:pt x="704" y="1649"/>
                  <a:pt x="694" y="1655"/>
                </a:cubicBezTo>
                <a:cubicBezTo>
                  <a:pt x="670" y="1665"/>
                  <a:pt x="618" y="1678"/>
                  <a:pt x="524" y="1678"/>
                </a:cubicBezTo>
                <a:cubicBezTo>
                  <a:pt x="430" y="1678"/>
                  <a:pt x="377" y="1665"/>
                  <a:pt x="352" y="1655"/>
                </a:cubicBezTo>
                <a:cubicBezTo>
                  <a:pt x="342" y="1651"/>
                  <a:pt x="336" y="1647"/>
                  <a:pt x="334" y="1643"/>
                </a:cubicBezTo>
                <a:cubicBezTo>
                  <a:pt x="332" y="1631"/>
                  <a:pt x="311" y="1450"/>
                  <a:pt x="293" y="1243"/>
                </a:cubicBezTo>
                <a:cubicBezTo>
                  <a:pt x="293" y="1239"/>
                  <a:pt x="293" y="1235"/>
                  <a:pt x="291" y="1229"/>
                </a:cubicBezTo>
                <a:cubicBezTo>
                  <a:pt x="274" y="1053"/>
                  <a:pt x="260" y="863"/>
                  <a:pt x="260" y="742"/>
                </a:cubicBezTo>
                <a:cubicBezTo>
                  <a:pt x="260" y="649"/>
                  <a:pt x="276" y="566"/>
                  <a:pt x="303" y="488"/>
                </a:cubicBezTo>
                <a:cubicBezTo>
                  <a:pt x="371" y="281"/>
                  <a:pt x="487" y="144"/>
                  <a:pt x="522" y="105"/>
                </a:cubicBezTo>
                <a:close/>
                <a:moveTo>
                  <a:pt x="401" y="609"/>
                </a:moveTo>
                <a:cubicBezTo>
                  <a:pt x="334" y="676"/>
                  <a:pt x="334" y="785"/>
                  <a:pt x="401" y="850"/>
                </a:cubicBezTo>
                <a:cubicBezTo>
                  <a:pt x="469" y="918"/>
                  <a:pt x="577" y="918"/>
                  <a:pt x="643" y="850"/>
                </a:cubicBezTo>
                <a:cubicBezTo>
                  <a:pt x="711" y="783"/>
                  <a:pt x="711" y="674"/>
                  <a:pt x="643" y="609"/>
                </a:cubicBezTo>
                <a:cubicBezTo>
                  <a:pt x="577" y="541"/>
                  <a:pt x="467" y="541"/>
                  <a:pt x="401" y="609"/>
                </a:cubicBezTo>
                <a:close/>
                <a:moveTo>
                  <a:pt x="448" y="658"/>
                </a:moveTo>
                <a:cubicBezTo>
                  <a:pt x="489" y="617"/>
                  <a:pt x="553" y="617"/>
                  <a:pt x="594" y="658"/>
                </a:cubicBezTo>
                <a:cubicBezTo>
                  <a:pt x="635" y="699"/>
                  <a:pt x="635" y="762"/>
                  <a:pt x="594" y="803"/>
                </a:cubicBezTo>
                <a:cubicBezTo>
                  <a:pt x="553" y="844"/>
                  <a:pt x="489" y="844"/>
                  <a:pt x="448" y="803"/>
                </a:cubicBezTo>
                <a:cubicBezTo>
                  <a:pt x="407" y="762"/>
                  <a:pt x="409" y="697"/>
                  <a:pt x="448" y="658"/>
                </a:cubicBezTo>
                <a:close/>
                <a:moveTo>
                  <a:pt x="72" y="1471"/>
                </a:moveTo>
                <a:lnTo>
                  <a:pt x="227" y="1315"/>
                </a:lnTo>
                <a:cubicBezTo>
                  <a:pt x="237" y="1418"/>
                  <a:pt x="248" y="1506"/>
                  <a:pt x="254" y="1569"/>
                </a:cubicBezTo>
                <a:lnTo>
                  <a:pt x="88" y="1667"/>
                </a:lnTo>
                <a:lnTo>
                  <a:pt x="72" y="1471"/>
                </a:lnTo>
                <a:close/>
                <a:moveTo>
                  <a:pt x="375" y="1731"/>
                </a:moveTo>
                <a:cubicBezTo>
                  <a:pt x="412" y="1739"/>
                  <a:pt x="457" y="1745"/>
                  <a:pt x="522" y="1745"/>
                </a:cubicBezTo>
                <a:cubicBezTo>
                  <a:pt x="588" y="1745"/>
                  <a:pt x="635" y="1739"/>
                  <a:pt x="670" y="1731"/>
                </a:cubicBezTo>
                <a:lnTo>
                  <a:pt x="649" y="1815"/>
                </a:lnTo>
                <a:cubicBezTo>
                  <a:pt x="649" y="1815"/>
                  <a:pt x="649" y="1815"/>
                  <a:pt x="643" y="1817"/>
                </a:cubicBezTo>
                <a:cubicBezTo>
                  <a:pt x="629" y="1823"/>
                  <a:pt x="594" y="1831"/>
                  <a:pt x="522" y="1831"/>
                </a:cubicBezTo>
                <a:cubicBezTo>
                  <a:pt x="450" y="1831"/>
                  <a:pt x="416" y="1823"/>
                  <a:pt x="401" y="1817"/>
                </a:cubicBezTo>
                <a:cubicBezTo>
                  <a:pt x="397" y="1815"/>
                  <a:pt x="397" y="1815"/>
                  <a:pt x="395" y="1815"/>
                </a:cubicBezTo>
                <a:lnTo>
                  <a:pt x="375" y="1731"/>
                </a:lnTo>
                <a:close/>
                <a:moveTo>
                  <a:pt x="817" y="1315"/>
                </a:moveTo>
                <a:lnTo>
                  <a:pt x="973" y="1471"/>
                </a:lnTo>
                <a:lnTo>
                  <a:pt x="954" y="1667"/>
                </a:lnTo>
                <a:lnTo>
                  <a:pt x="790" y="1569"/>
                </a:lnTo>
                <a:cubicBezTo>
                  <a:pt x="797" y="1506"/>
                  <a:pt x="807" y="1420"/>
                  <a:pt x="817" y="1315"/>
                </a:cubicBezTo>
                <a:close/>
                <a:moveTo>
                  <a:pt x="391" y="1938"/>
                </a:moveTo>
                <a:cubicBezTo>
                  <a:pt x="383" y="2007"/>
                  <a:pt x="350" y="2048"/>
                  <a:pt x="350" y="2112"/>
                </a:cubicBezTo>
                <a:cubicBezTo>
                  <a:pt x="350" y="2145"/>
                  <a:pt x="360" y="2179"/>
                  <a:pt x="383" y="2216"/>
                </a:cubicBezTo>
                <a:cubicBezTo>
                  <a:pt x="405" y="2255"/>
                  <a:pt x="442" y="2298"/>
                  <a:pt x="498" y="2354"/>
                </a:cubicBezTo>
                <a:lnTo>
                  <a:pt x="522" y="2378"/>
                </a:lnTo>
                <a:lnTo>
                  <a:pt x="547" y="2354"/>
                </a:lnTo>
                <a:cubicBezTo>
                  <a:pt x="657" y="2243"/>
                  <a:pt x="694" y="2170"/>
                  <a:pt x="694" y="2104"/>
                </a:cubicBezTo>
                <a:cubicBezTo>
                  <a:pt x="694" y="2039"/>
                  <a:pt x="661" y="1995"/>
                  <a:pt x="653" y="1938"/>
                </a:cubicBezTo>
                <a:lnTo>
                  <a:pt x="586" y="1948"/>
                </a:lnTo>
                <a:cubicBezTo>
                  <a:pt x="598" y="2022"/>
                  <a:pt x="625" y="2065"/>
                  <a:pt x="627" y="2106"/>
                </a:cubicBezTo>
                <a:cubicBezTo>
                  <a:pt x="627" y="2141"/>
                  <a:pt x="600" y="2194"/>
                  <a:pt x="524" y="2278"/>
                </a:cubicBezTo>
                <a:cubicBezTo>
                  <a:pt x="489" y="2241"/>
                  <a:pt x="459" y="2206"/>
                  <a:pt x="444" y="2181"/>
                </a:cubicBezTo>
                <a:cubicBezTo>
                  <a:pt x="426" y="2151"/>
                  <a:pt x="422" y="2132"/>
                  <a:pt x="422" y="2114"/>
                </a:cubicBezTo>
                <a:cubicBezTo>
                  <a:pt x="422" y="2077"/>
                  <a:pt x="450" y="2032"/>
                  <a:pt x="461" y="1948"/>
                </a:cubicBezTo>
                <a:lnTo>
                  <a:pt x="391" y="1938"/>
                </a:lnTo>
                <a:close/>
                <a:moveTo>
                  <a:pt x="647" y="1821"/>
                </a:moveTo>
                <a:lnTo>
                  <a:pt x="647" y="1825"/>
                </a:lnTo>
                <a:cubicBezTo>
                  <a:pt x="645" y="1823"/>
                  <a:pt x="647" y="1823"/>
                  <a:pt x="647" y="182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81B03230-3C39-CF48-8BC9-62EC3D55886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734477" y="5066237"/>
            <a:ext cx="4072039" cy="10668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FontTx/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7BA21924-5B8A-0B4D-A6A9-BD7E6F96FA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734477" y="3332261"/>
            <a:ext cx="4072039" cy="10668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FontTx/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3F4D13FE-3FF9-E249-91A6-864D9BB4A3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734478" y="1631793"/>
            <a:ext cx="4072039" cy="10668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FontTx/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A77C12-C967-2943-BE3C-27E08D25FD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9412" y="228600"/>
            <a:ext cx="5307106" cy="103542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BBA5067-7E1B-1344-A869-5D96D7FFFF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38303"/>
          <a:stretch/>
        </p:blipFill>
        <p:spPr>
          <a:xfrm flipH="1">
            <a:off x="296874" y="275431"/>
            <a:ext cx="5811947" cy="6307138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>
            <a:outerShdw blurRad="292100" sx="102000" sy="102000" algn="ctr" rotWithShape="0">
              <a:schemeClr val="accent4">
                <a:lumMod val="50000"/>
                <a:alpha val="49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82063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8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8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uild="p">
        <p:tmplLst>
          <p:tmpl lvl="1">
            <p:tnLst>
              <p:par>
                <p:cTn presetID="12" presetClass="entr" presetSubtype="8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-#ppt_w*1.125000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Effect transition="in" filter="wipe(right)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2" presetClass="entr" presetSubtype="8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-#ppt_w*1.125000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Effect transition="in" filter="wipe(right)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2" presetClass="entr" presetSubtype="8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-#ppt_w*1.125000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Effect transition="in" filter="wipe(right)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AB686C9C-D022-9246-AF34-472725B52B92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8113764" y="4877811"/>
            <a:ext cx="3759986" cy="144230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D26C5D89-669D-DD42-AA16-8DD93DA13199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213765" y="4877811"/>
            <a:ext cx="3759986" cy="144230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5B2B70B0-5760-DE4E-BD94-62D43ABDD54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13766" y="4877811"/>
            <a:ext cx="3759986" cy="144230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34D9C690-C565-7746-9C44-4E5537DE589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113764" y="3358294"/>
            <a:ext cx="3759986" cy="144230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18F6E8F8-9C3F-A540-8627-0FF1A97EC4A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213765" y="3358294"/>
            <a:ext cx="3759986" cy="144230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97C5FA6E-B3C8-ED49-9167-4C3D011165C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13766" y="3358294"/>
            <a:ext cx="3759986" cy="1442306"/>
          </a:xfrm>
          <a:prstGeom prst="rect">
            <a:avLst/>
          </a:prstGeom>
          <a:solidFill>
            <a:srgbClr val="CAE1E7"/>
          </a:solidFill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A77C12-C967-2943-BE3C-27E08D25FD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766" y="286498"/>
            <a:ext cx="11627222" cy="64340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501619A-025C-1F48-9487-96B5F2BD0DC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39608" r="136" b="34001"/>
          <a:stretch/>
        </p:blipFill>
        <p:spPr>
          <a:xfrm flipH="1">
            <a:off x="313765" y="1062318"/>
            <a:ext cx="11627222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350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>
        <p:tmplLst>
          <p:tmpl lvl="1">
            <p:tnLst>
              <p:par>
                <p:cTn presetID="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build="p" animBg="1">
        <p:tmplLst>
          <p:tmpl lvl="1">
            <p:tnLst>
              <p:par>
                <p:cTn presetID="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/>
          <p:cNvSpPr/>
          <p:nvPr userDrawn="1"/>
        </p:nvSpPr>
        <p:spPr>
          <a:xfrm>
            <a:off x="1883206" y="2183124"/>
            <a:ext cx="4020053" cy="109016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/>
          <p:cNvSpPr/>
          <p:nvPr userDrawn="1"/>
        </p:nvSpPr>
        <p:spPr>
          <a:xfrm>
            <a:off x="1883206" y="3675121"/>
            <a:ext cx="4020053" cy="109016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/>
          <p:cNvSpPr/>
          <p:nvPr userDrawn="1"/>
        </p:nvSpPr>
        <p:spPr>
          <a:xfrm>
            <a:off x="1883206" y="5167118"/>
            <a:ext cx="4020053" cy="109016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41B4171-5F91-CE4B-A26B-3A0A7A808578}"/>
              </a:ext>
            </a:extLst>
          </p:cNvPr>
          <p:cNvSpPr/>
          <p:nvPr userDrawn="1"/>
        </p:nvSpPr>
        <p:spPr>
          <a:xfrm>
            <a:off x="7468218" y="2183124"/>
            <a:ext cx="4020053" cy="109016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7D4BB22-26FC-0B40-BE77-BEAF5D205967}"/>
              </a:ext>
            </a:extLst>
          </p:cNvPr>
          <p:cNvSpPr/>
          <p:nvPr userDrawn="1"/>
        </p:nvSpPr>
        <p:spPr>
          <a:xfrm>
            <a:off x="7468218" y="3675121"/>
            <a:ext cx="4020053" cy="109016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B3DDF20-7B7E-4B4B-BE97-3C3D410AEE42}"/>
              </a:ext>
            </a:extLst>
          </p:cNvPr>
          <p:cNvSpPr/>
          <p:nvPr userDrawn="1"/>
        </p:nvSpPr>
        <p:spPr>
          <a:xfrm>
            <a:off x="7468218" y="5167118"/>
            <a:ext cx="4020053" cy="109016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Text Placeholder 9">
            <a:extLst>
              <a:ext uri="{FF2B5EF4-FFF2-40B4-BE49-F238E27FC236}">
                <a16:creationId xmlns:a16="http://schemas.microsoft.com/office/drawing/2014/main" id="{EF45DF67-0DE4-FF44-BCD2-95B90EB5A69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599895" y="5317851"/>
            <a:ext cx="3693700" cy="78869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FontTx/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Text Placeholder 9">
            <a:extLst>
              <a:ext uri="{FF2B5EF4-FFF2-40B4-BE49-F238E27FC236}">
                <a16:creationId xmlns:a16="http://schemas.microsoft.com/office/drawing/2014/main" id="{41178DB4-3618-2740-88B2-088B359D9CE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599895" y="3825925"/>
            <a:ext cx="3693700" cy="78869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FontTx/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9">
            <a:extLst>
              <a:ext uri="{FF2B5EF4-FFF2-40B4-BE49-F238E27FC236}">
                <a16:creationId xmlns:a16="http://schemas.microsoft.com/office/drawing/2014/main" id="{788BB629-4425-DF40-BC67-91BCC1C0152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599895" y="2333857"/>
            <a:ext cx="3693700" cy="78869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FontTx/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014883" y="5317851"/>
            <a:ext cx="3693700" cy="78869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FontTx/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2014883" y="3825925"/>
            <a:ext cx="3693700" cy="78869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FontTx/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2014883" y="2333857"/>
            <a:ext cx="3693700" cy="78869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FontTx/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596900" y="1271588"/>
            <a:ext cx="10998200" cy="46513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FontTx/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596348" y="689112"/>
            <a:ext cx="6056243" cy="583097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88121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Oval 34"/>
          <p:cNvSpPr/>
          <p:nvPr userDrawn="1"/>
        </p:nvSpPr>
        <p:spPr>
          <a:xfrm>
            <a:off x="596349" y="2183124"/>
            <a:ext cx="1090164" cy="1090164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>
            <a:outerShdw blurRad="292100" sx="102000" sy="102000" algn="ctr" rotWithShape="0">
              <a:schemeClr val="accent4">
                <a:lumMod val="50000"/>
                <a:alpha val="4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  <p:sp>
        <p:nvSpPr>
          <p:cNvPr id="36" name="Freeform 28" title="Icon of rocket ship"/>
          <p:cNvSpPr>
            <a:spLocks noChangeArrowheads="1"/>
          </p:cNvSpPr>
          <p:nvPr userDrawn="1"/>
        </p:nvSpPr>
        <p:spPr bwMode="auto">
          <a:xfrm>
            <a:off x="969498" y="2333857"/>
            <a:ext cx="343866" cy="788698"/>
          </a:xfrm>
          <a:custGeom>
            <a:avLst/>
            <a:gdLst>
              <a:gd name="T0" fmla="*/ 64700846 w 1035"/>
              <a:gd name="T1" fmla="*/ 3492788 h 2379"/>
              <a:gd name="T2" fmla="*/ 24685170 w 1035"/>
              <a:gd name="T3" fmla="*/ 95988916 h 2379"/>
              <a:gd name="T4" fmla="*/ 0 w 1035"/>
              <a:gd name="T5" fmla="*/ 187061815 h 2379"/>
              <a:gd name="T6" fmla="*/ 34039474 w 1035"/>
              <a:gd name="T7" fmla="*/ 212546473 h 2379"/>
              <a:gd name="T8" fmla="*/ 34299356 w 1035"/>
              <a:gd name="T9" fmla="*/ 215651534 h 2379"/>
              <a:gd name="T10" fmla="*/ 36378051 w 1035"/>
              <a:gd name="T11" fmla="*/ 218885357 h 2379"/>
              <a:gd name="T12" fmla="*/ 42614133 w 1035"/>
              <a:gd name="T13" fmla="*/ 238290096 h 2379"/>
              <a:gd name="T14" fmla="*/ 44173424 w 1035"/>
              <a:gd name="T15" fmla="*/ 240877587 h 2379"/>
              <a:gd name="T16" fmla="*/ 67039422 w 1035"/>
              <a:gd name="T17" fmla="*/ 245664120 h 2379"/>
              <a:gd name="T18" fmla="*/ 89905779 w 1035"/>
              <a:gd name="T19" fmla="*/ 240877587 h 2379"/>
              <a:gd name="T20" fmla="*/ 91464710 w 1035"/>
              <a:gd name="T21" fmla="*/ 238290096 h 2379"/>
              <a:gd name="T22" fmla="*/ 97961035 w 1035"/>
              <a:gd name="T23" fmla="*/ 218885357 h 2379"/>
              <a:gd name="T24" fmla="*/ 100039729 w 1035"/>
              <a:gd name="T25" fmla="*/ 215651534 h 2379"/>
              <a:gd name="T26" fmla="*/ 100299611 w 1035"/>
              <a:gd name="T27" fmla="*/ 212546473 h 2379"/>
              <a:gd name="T28" fmla="*/ 134339086 w 1035"/>
              <a:gd name="T29" fmla="*/ 186802850 h 2379"/>
              <a:gd name="T30" fmla="*/ 109913797 w 1035"/>
              <a:gd name="T31" fmla="*/ 95729951 h 2379"/>
              <a:gd name="T32" fmla="*/ 69637880 w 1035"/>
              <a:gd name="T33" fmla="*/ 3492788 h 2379"/>
              <a:gd name="T34" fmla="*/ 67819067 w 1035"/>
              <a:gd name="T35" fmla="*/ 13583425 h 2379"/>
              <a:gd name="T36" fmla="*/ 102118423 w 1035"/>
              <a:gd name="T37" fmla="*/ 95988916 h 2379"/>
              <a:gd name="T38" fmla="*/ 97961035 w 1035"/>
              <a:gd name="T39" fmla="*/ 160283052 h 2379"/>
              <a:gd name="T40" fmla="*/ 90165661 w 1035"/>
              <a:gd name="T41" fmla="*/ 214098824 h 2379"/>
              <a:gd name="T42" fmla="*/ 45732355 w 1035"/>
              <a:gd name="T43" fmla="*/ 214098824 h 2379"/>
              <a:gd name="T44" fmla="*/ 38067102 w 1035"/>
              <a:gd name="T45" fmla="*/ 160800622 h 2379"/>
              <a:gd name="T46" fmla="*/ 33779593 w 1035"/>
              <a:gd name="T47" fmla="*/ 95988916 h 2379"/>
              <a:gd name="T48" fmla="*/ 67819067 w 1035"/>
              <a:gd name="T49" fmla="*/ 13583425 h 2379"/>
              <a:gd name="T50" fmla="*/ 52098559 w 1035"/>
              <a:gd name="T51" fmla="*/ 109960069 h 2379"/>
              <a:gd name="T52" fmla="*/ 83539575 w 1035"/>
              <a:gd name="T53" fmla="*/ 78783219 h 2379"/>
              <a:gd name="T54" fmla="*/ 58204881 w 1035"/>
              <a:gd name="T55" fmla="*/ 85122103 h 2379"/>
              <a:gd name="T56" fmla="*/ 77173372 w 1035"/>
              <a:gd name="T57" fmla="*/ 103880150 h 2379"/>
              <a:gd name="T58" fmla="*/ 58204881 w 1035"/>
              <a:gd name="T59" fmla="*/ 85122103 h 2379"/>
              <a:gd name="T60" fmla="*/ 29492083 w 1035"/>
              <a:gd name="T61" fmla="*/ 170115084 h 2379"/>
              <a:gd name="T62" fmla="*/ 11432999 w 1035"/>
              <a:gd name="T63" fmla="*/ 215651534 h 2379"/>
              <a:gd name="T64" fmla="*/ 48720455 w 1035"/>
              <a:gd name="T65" fmla="*/ 223930856 h 2379"/>
              <a:gd name="T66" fmla="*/ 87047440 w 1035"/>
              <a:gd name="T67" fmla="*/ 223930856 h 2379"/>
              <a:gd name="T68" fmla="*/ 83539575 w 1035"/>
              <a:gd name="T69" fmla="*/ 235056273 h 2379"/>
              <a:gd name="T70" fmla="*/ 52098559 w 1035"/>
              <a:gd name="T71" fmla="*/ 235056273 h 2379"/>
              <a:gd name="T72" fmla="*/ 48720455 w 1035"/>
              <a:gd name="T73" fmla="*/ 223930856 h 2379"/>
              <a:gd name="T74" fmla="*/ 126413591 w 1035"/>
              <a:gd name="T75" fmla="*/ 190295998 h 2379"/>
              <a:gd name="T76" fmla="*/ 102638187 w 1035"/>
              <a:gd name="T77" fmla="*/ 202973766 h 2379"/>
              <a:gd name="T78" fmla="*/ 50799510 w 1035"/>
              <a:gd name="T79" fmla="*/ 250709259 h 2379"/>
              <a:gd name="T80" fmla="*/ 49759983 w 1035"/>
              <a:gd name="T81" fmla="*/ 286672642 h 2379"/>
              <a:gd name="T82" fmla="*/ 67819067 w 1035"/>
              <a:gd name="T83" fmla="*/ 307629731 h 2379"/>
              <a:gd name="T84" fmla="*/ 90165661 w 1035"/>
              <a:gd name="T85" fmla="*/ 272183919 h 2379"/>
              <a:gd name="T86" fmla="*/ 76134205 w 1035"/>
              <a:gd name="T87" fmla="*/ 252003004 h 2379"/>
              <a:gd name="T88" fmla="*/ 68078949 w 1035"/>
              <a:gd name="T89" fmla="*/ 294693358 h 2379"/>
              <a:gd name="T90" fmla="*/ 54826777 w 1035"/>
              <a:gd name="T91" fmla="*/ 273477664 h 2379"/>
              <a:gd name="T92" fmla="*/ 50799510 w 1035"/>
              <a:gd name="T93" fmla="*/ 250709259 h 2379"/>
              <a:gd name="T94" fmla="*/ 84059339 w 1035"/>
              <a:gd name="T95" fmla="*/ 236091053 h 2379"/>
              <a:gd name="T96" fmla="*/ 84059339 w 1035"/>
              <a:gd name="T97" fmla="*/ 235573483 h 2379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</a:gdLst>
            <a:ahLst/>
            <a:cxnLst>
              <a:cxn ang="T98">
                <a:pos x="T0" y="T1"/>
              </a:cxn>
              <a:cxn ang="T99">
                <a:pos x="T2" y="T3"/>
              </a:cxn>
              <a:cxn ang="T100">
                <a:pos x="T4" y="T5"/>
              </a:cxn>
              <a:cxn ang="T101">
                <a:pos x="T6" y="T7"/>
              </a:cxn>
              <a:cxn ang="T102">
                <a:pos x="T8" y="T9"/>
              </a:cxn>
              <a:cxn ang="T103">
                <a:pos x="T10" y="T11"/>
              </a:cxn>
              <a:cxn ang="T104">
                <a:pos x="T12" y="T13"/>
              </a:cxn>
              <a:cxn ang="T105">
                <a:pos x="T14" y="T15"/>
              </a:cxn>
              <a:cxn ang="T106">
                <a:pos x="T16" y="T17"/>
              </a:cxn>
              <a:cxn ang="T107">
                <a:pos x="T18" y="T19"/>
              </a:cxn>
              <a:cxn ang="T108">
                <a:pos x="T20" y="T21"/>
              </a:cxn>
              <a:cxn ang="T109">
                <a:pos x="T22" y="T23"/>
              </a:cxn>
              <a:cxn ang="T110">
                <a:pos x="T24" y="T25"/>
              </a:cxn>
              <a:cxn ang="T111">
                <a:pos x="T26" y="T27"/>
              </a:cxn>
              <a:cxn ang="T112">
                <a:pos x="T28" y="T29"/>
              </a:cxn>
              <a:cxn ang="T113">
                <a:pos x="T30" y="T31"/>
              </a:cxn>
              <a:cxn ang="T114">
                <a:pos x="T32" y="T33"/>
              </a:cxn>
              <a:cxn ang="T115">
                <a:pos x="T34" y="T35"/>
              </a:cxn>
              <a:cxn ang="T116">
                <a:pos x="T36" y="T37"/>
              </a:cxn>
              <a:cxn ang="T117">
                <a:pos x="T38" y="T39"/>
              </a:cxn>
              <a:cxn ang="T118">
                <a:pos x="T40" y="T41"/>
              </a:cxn>
              <a:cxn ang="T119">
                <a:pos x="T42" y="T43"/>
              </a:cxn>
              <a:cxn ang="T120">
                <a:pos x="T44" y="T45"/>
              </a:cxn>
              <a:cxn ang="T121">
                <a:pos x="T46" y="T47"/>
              </a:cxn>
              <a:cxn ang="T122">
                <a:pos x="T48" y="T49"/>
              </a:cxn>
              <a:cxn ang="T123">
                <a:pos x="T50" y="T51"/>
              </a:cxn>
              <a:cxn ang="T124">
                <a:pos x="T52" y="T53"/>
              </a:cxn>
              <a:cxn ang="T125">
                <a:pos x="T54" y="T55"/>
              </a:cxn>
              <a:cxn ang="T126">
                <a:pos x="T56" y="T57"/>
              </a:cxn>
              <a:cxn ang="T127">
                <a:pos x="T58" y="T59"/>
              </a:cxn>
              <a:cxn ang="T128">
                <a:pos x="T60" y="T61"/>
              </a:cxn>
              <a:cxn ang="T129">
                <a:pos x="T62" y="T63"/>
              </a:cxn>
              <a:cxn ang="T130">
                <a:pos x="T64" y="T65"/>
              </a:cxn>
              <a:cxn ang="T131">
                <a:pos x="T66" y="T67"/>
              </a:cxn>
              <a:cxn ang="T132">
                <a:pos x="T68" y="T69"/>
              </a:cxn>
              <a:cxn ang="T133">
                <a:pos x="T70" y="T71"/>
              </a:cxn>
              <a:cxn ang="T134">
                <a:pos x="T72" y="T73"/>
              </a:cxn>
              <a:cxn ang="T135">
                <a:pos x="T74" y="T75"/>
              </a:cxn>
              <a:cxn ang="T136">
                <a:pos x="T76" y="T77"/>
              </a:cxn>
              <a:cxn ang="T137">
                <a:pos x="T78" y="T79"/>
              </a:cxn>
              <a:cxn ang="T138">
                <a:pos x="T80" y="T81"/>
              </a:cxn>
              <a:cxn ang="T139">
                <a:pos x="T82" y="T83"/>
              </a:cxn>
              <a:cxn ang="T140">
                <a:pos x="T84" y="T85"/>
              </a:cxn>
              <a:cxn ang="T141">
                <a:pos x="T86" y="T87"/>
              </a:cxn>
              <a:cxn ang="T142">
                <a:pos x="T88" y="T89"/>
              </a:cxn>
              <a:cxn ang="T143">
                <a:pos x="T90" y="T91"/>
              </a:cxn>
              <a:cxn ang="T144">
                <a:pos x="T92" y="T93"/>
              </a:cxn>
              <a:cxn ang="T145">
                <a:pos x="T94" y="T95"/>
              </a:cxn>
              <a:cxn ang="T146">
                <a:pos x="T96" y="T97"/>
              </a:cxn>
            </a:cxnLst>
            <a:rect l="0" t="0" r="r" b="b"/>
            <a:pathLst>
              <a:path w="1035" h="2379">
                <a:moveTo>
                  <a:pt x="522" y="0"/>
                </a:moveTo>
                <a:lnTo>
                  <a:pt x="498" y="27"/>
                </a:lnTo>
                <a:cubicBezTo>
                  <a:pt x="498" y="27"/>
                  <a:pt x="321" y="207"/>
                  <a:pt x="235" y="465"/>
                </a:cubicBezTo>
                <a:cubicBezTo>
                  <a:pt x="207" y="547"/>
                  <a:pt x="190" y="641"/>
                  <a:pt x="190" y="742"/>
                </a:cubicBezTo>
                <a:cubicBezTo>
                  <a:pt x="190" y="865"/>
                  <a:pt x="205" y="1053"/>
                  <a:pt x="221" y="1227"/>
                </a:cubicBezTo>
                <a:lnTo>
                  <a:pt x="0" y="1446"/>
                </a:lnTo>
                <a:lnTo>
                  <a:pt x="31" y="1782"/>
                </a:lnTo>
                <a:lnTo>
                  <a:pt x="262" y="1643"/>
                </a:lnTo>
                <a:cubicBezTo>
                  <a:pt x="262" y="1645"/>
                  <a:pt x="264" y="1661"/>
                  <a:pt x="264" y="1661"/>
                </a:cubicBezTo>
                <a:lnTo>
                  <a:pt x="264" y="1667"/>
                </a:lnTo>
                <a:lnTo>
                  <a:pt x="266" y="1674"/>
                </a:lnTo>
                <a:cubicBezTo>
                  <a:pt x="266" y="1674"/>
                  <a:pt x="272" y="1684"/>
                  <a:pt x="280" y="1692"/>
                </a:cubicBezTo>
                <a:cubicBezTo>
                  <a:pt x="285" y="1694"/>
                  <a:pt x="289" y="1698"/>
                  <a:pt x="293" y="1700"/>
                </a:cubicBezTo>
                <a:lnTo>
                  <a:pt x="328" y="1842"/>
                </a:lnTo>
                <a:cubicBezTo>
                  <a:pt x="328" y="1842"/>
                  <a:pt x="330" y="1848"/>
                  <a:pt x="332" y="1852"/>
                </a:cubicBezTo>
                <a:cubicBezTo>
                  <a:pt x="334" y="1856"/>
                  <a:pt x="338" y="1858"/>
                  <a:pt x="340" y="1862"/>
                </a:cubicBezTo>
                <a:cubicBezTo>
                  <a:pt x="348" y="1868"/>
                  <a:pt x="356" y="1874"/>
                  <a:pt x="371" y="1880"/>
                </a:cubicBezTo>
                <a:cubicBezTo>
                  <a:pt x="397" y="1891"/>
                  <a:pt x="440" y="1899"/>
                  <a:pt x="516" y="1899"/>
                </a:cubicBezTo>
                <a:cubicBezTo>
                  <a:pt x="592" y="1899"/>
                  <a:pt x="635" y="1893"/>
                  <a:pt x="661" y="1880"/>
                </a:cubicBezTo>
                <a:cubicBezTo>
                  <a:pt x="676" y="1874"/>
                  <a:pt x="684" y="1868"/>
                  <a:pt x="692" y="1862"/>
                </a:cubicBezTo>
                <a:cubicBezTo>
                  <a:pt x="696" y="1858"/>
                  <a:pt x="698" y="1856"/>
                  <a:pt x="700" y="1852"/>
                </a:cubicBezTo>
                <a:cubicBezTo>
                  <a:pt x="702" y="1848"/>
                  <a:pt x="704" y="1842"/>
                  <a:pt x="704" y="1842"/>
                </a:cubicBezTo>
                <a:lnTo>
                  <a:pt x="741" y="1700"/>
                </a:lnTo>
                <a:cubicBezTo>
                  <a:pt x="745" y="1698"/>
                  <a:pt x="749" y="1694"/>
                  <a:pt x="754" y="1692"/>
                </a:cubicBezTo>
                <a:cubicBezTo>
                  <a:pt x="762" y="1684"/>
                  <a:pt x="768" y="1674"/>
                  <a:pt x="768" y="1674"/>
                </a:cubicBezTo>
                <a:lnTo>
                  <a:pt x="770" y="1667"/>
                </a:lnTo>
                <a:lnTo>
                  <a:pt x="770" y="1661"/>
                </a:lnTo>
                <a:cubicBezTo>
                  <a:pt x="770" y="1661"/>
                  <a:pt x="772" y="1647"/>
                  <a:pt x="772" y="1643"/>
                </a:cubicBezTo>
                <a:lnTo>
                  <a:pt x="1001" y="1780"/>
                </a:lnTo>
                <a:lnTo>
                  <a:pt x="1034" y="1444"/>
                </a:lnTo>
                <a:lnTo>
                  <a:pt x="815" y="1225"/>
                </a:lnTo>
                <a:cubicBezTo>
                  <a:pt x="831" y="1049"/>
                  <a:pt x="846" y="860"/>
                  <a:pt x="846" y="740"/>
                </a:cubicBezTo>
                <a:cubicBezTo>
                  <a:pt x="846" y="639"/>
                  <a:pt x="827" y="547"/>
                  <a:pt x="799" y="465"/>
                </a:cubicBezTo>
                <a:cubicBezTo>
                  <a:pt x="713" y="209"/>
                  <a:pt x="536" y="27"/>
                  <a:pt x="536" y="27"/>
                </a:cubicBezTo>
                <a:lnTo>
                  <a:pt x="522" y="0"/>
                </a:lnTo>
                <a:close/>
                <a:moveTo>
                  <a:pt x="522" y="105"/>
                </a:moveTo>
                <a:cubicBezTo>
                  <a:pt x="557" y="144"/>
                  <a:pt x="674" y="281"/>
                  <a:pt x="743" y="488"/>
                </a:cubicBezTo>
                <a:cubicBezTo>
                  <a:pt x="770" y="566"/>
                  <a:pt x="786" y="649"/>
                  <a:pt x="786" y="742"/>
                </a:cubicBezTo>
                <a:cubicBezTo>
                  <a:pt x="786" y="860"/>
                  <a:pt x="772" y="1053"/>
                  <a:pt x="754" y="1229"/>
                </a:cubicBezTo>
                <a:cubicBezTo>
                  <a:pt x="754" y="1233"/>
                  <a:pt x="754" y="1235"/>
                  <a:pt x="754" y="1239"/>
                </a:cubicBezTo>
                <a:cubicBezTo>
                  <a:pt x="735" y="1446"/>
                  <a:pt x="713" y="1631"/>
                  <a:pt x="713" y="1643"/>
                </a:cubicBezTo>
                <a:cubicBezTo>
                  <a:pt x="708" y="1645"/>
                  <a:pt x="704" y="1649"/>
                  <a:pt x="694" y="1655"/>
                </a:cubicBezTo>
                <a:cubicBezTo>
                  <a:pt x="670" y="1665"/>
                  <a:pt x="618" y="1678"/>
                  <a:pt x="524" y="1678"/>
                </a:cubicBezTo>
                <a:cubicBezTo>
                  <a:pt x="430" y="1678"/>
                  <a:pt x="377" y="1665"/>
                  <a:pt x="352" y="1655"/>
                </a:cubicBezTo>
                <a:cubicBezTo>
                  <a:pt x="342" y="1651"/>
                  <a:pt x="336" y="1647"/>
                  <a:pt x="334" y="1643"/>
                </a:cubicBezTo>
                <a:cubicBezTo>
                  <a:pt x="332" y="1631"/>
                  <a:pt x="311" y="1450"/>
                  <a:pt x="293" y="1243"/>
                </a:cubicBezTo>
                <a:cubicBezTo>
                  <a:pt x="293" y="1239"/>
                  <a:pt x="293" y="1235"/>
                  <a:pt x="291" y="1229"/>
                </a:cubicBezTo>
                <a:cubicBezTo>
                  <a:pt x="274" y="1053"/>
                  <a:pt x="260" y="863"/>
                  <a:pt x="260" y="742"/>
                </a:cubicBezTo>
                <a:cubicBezTo>
                  <a:pt x="260" y="649"/>
                  <a:pt x="276" y="566"/>
                  <a:pt x="303" y="488"/>
                </a:cubicBezTo>
                <a:cubicBezTo>
                  <a:pt x="371" y="281"/>
                  <a:pt x="487" y="144"/>
                  <a:pt x="522" y="105"/>
                </a:cubicBezTo>
                <a:close/>
                <a:moveTo>
                  <a:pt x="401" y="609"/>
                </a:moveTo>
                <a:cubicBezTo>
                  <a:pt x="334" y="676"/>
                  <a:pt x="334" y="785"/>
                  <a:pt x="401" y="850"/>
                </a:cubicBezTo>
                <a:cubicBezTo>
                  <a:pt x="469" y="918"/>
                  <a:pt x="577" y="918"/>
                  <a:pt x="643" y="850"/>
                </a:cubicBezTo>
                <a:cubicBezTo>
                  <a:pt x="711" y="783"/>
                  <a:pt x="711" y="674"/>
                  <a:pt x="643" y="609"/>
                </a:cubicBezTo>
                <a:cubicBezTo>
                  <a:pt x="577" y="541"/>
                  <a:pt x="467" y="541"/>
                  <a:pt x="401" y="609"/>
                </a:cubicBezTo>
                <a:close/>
                <a:moveTo>
                  <a:pt x="448" y="658"/>
                </a:moveTo>
                <a:cubicBezTo>
                  <a:pt x="489" y="617"/>
                  <a:pt x="553" y="617"/>
                  <a:pt x="594" y="658"/>
                </a:cubicBezTo>
                <a:cubicBezTo>
                  <a:pt x="635" y="699"/>
                  <a:pt x="635" y="762"/>
                  <a:pt x="594" y="803"/>
                </a:cubicBezTo>
                <a:cubicBezTo>
                  <a:pt x="553" y="844"/>
                  <a:pt x="489" y="844"/>
                  <a:pt x="448" y="803"/>
                </a:cubicBezTo>
                <a:cubicBezTo>
                  <a:pt x="407" y="762"/>
                  <a:pt x="409" y="697"/>
                  <a:pt x="448" y="658"/>
                </a:cubicBezTo>
                <a:close/>
                <a:moveTo>
                  <a:pt x="72" y="1471"/>
                </a:moveTo>
                <a:lnTo>
                  <a:pt x="227" y="1315"/>
                </a:lnTo>
                <a:cubicBezTo>
                  <a:pt x="237" y="1418"/>
                  <a:pt x="248" y="1506"/>
                  <a:pt x="254" y="1569"/>
                </a:cubicBezTo>
                <a:lnTo>
                  <a:pt x="88" y="1667"/>
                </a:lnTo>
                <a:lnTo>
                  <a:pt x="72" y="1471"/>
                </a:lnTo>
                <a:close/>
                <a:moveTo>
                  <a:pt x="375" y="1731"/>
                </a:moveTo>
                <a:cubicBezTo>
                  <a:pt x="412" y="1739"/>
                  <a:pt x="457" y="1745"/>
                  <a:pt x="522" y="1745"/>
                </a:cubicBezTo>
                <a:cubicBezTo>
                  <a:pt x="588" y="1745"/>
                  <a:pt x="635" y="1739"/>
                  <a:pt x="670" y="1731"/>
                </a:cubicBezTo>
                <a:lnTo>
                  <a:pt x="649" y="1815"/>
                </a:lnTo>
                <a:cubicBezTo>
                  <a:pt x="649" y="1815"/>
                  <a:pt x="649" y="1815"/>
                  <a:pt x="643" y="1817"/>
                </a:cubicBezTo>
                <a:cubicBezTo>
                  <a:pt x="629" y="1823"/>
                  <a:pt x="594" y="1831"/>
                  <a:pt x="522" y="1831"/>
                </a:cubicBezTo>
                <a:cubicBezTo>
                  <a:pt x="450" y="1831"/>
                  <a:pt x="416" y="1823"/>
                  <a:pt x="401" y="1817"/>
                </a:cubicBezTo>
                <a:cubicBezTo>
                  <a:pt x="397" y="1815"/>
                  <a:pt x="397" y="1815"/>
                  <a:pt x="395" y="1815"/>
                </a:cubicBezTo>
                <a:lnTo>
                  <a:pt x="375" y="1731"/>
                </a:lnTo>
                <a:close/>
                <a:moveTo>
                  <a:pt x="817" y="1315"/>
                </a:moveTo>
                <a:lnTo>
                  <a:pt x="973" y="1471"/>
                </a:lnTo>
                <a:lnTo>
                  <a:pt x="954" y="1667"/>
                </a:lnTo>
                <a:lnTo>
                  <a:pt x="790" y="1569"/>
                </a:lnTo>
                <a:cubicBezTo>
                  <a:pt x="797" y="1506"/>
                  <a:pt x="807" y="1420"/>
                  <a:pt x="817" y="1315"/>
                </a:cubicBezTo>
                <a:close/>
                <a:moveTo>
                  <a:pt x="391" y="1938"/>
                </a:moveTo>
                <a:cubicBezTo>
                  <a:pt x="383" y="2007"/>
                  <a:pt x="350" y="2048"/>
                  <a:pt x="350" y="2112"/>
                </a:cubicBezTo>
                <a:cubicBezTo>
                  <a:pt x="350" y="2145"/>
                  <a:pt x="360" y="2179"/>
                  <a:pt x="383" y="2216"/>
                </a:cubicBezTo>
                <a:cubicBezTo>
                  <a:pt x="405" y="2255"/>
                  <a:pt x="442" y="2298"/>
                  <a:pt x="498" y="2354"/>
                </a:cubicBezTo>
                <a:lnTo>
                  <a:pt x="522" y="2378"/>
                </a:lnTo>
                <a:lnTo>
                  <a:pt x="547" y="2354"/>
                </a:lnTo>
                <a:cubicBezTo>
                  <a:pt x="657" y="2243"/>
                  <a:pt x="694" y="2170"/>
                  <a:pt x="694" y="2104"/>
                </a:cubicBezTo>
                <a:cubicBezTo>
                  <a:pt x="694" y="2039"/>
                  <a:pt x="661" y="1995"/>
                  <a:pt x="653" y="1938"/>
                </a:cubicBezTo>
                <a:lnTo>
                  <a:pt x="586" y="1948"/>
                </a:lnTo>
                <a:cubicBezTo>
                  <a:pt x="598" y="2022"/>
                  <a:pt x="625" y="2065"/>
                  <a:pt x="627" y="2106"/>
                </a:cubicBezTo>
                <a:cubicBezTo>
                  <a:pt x="627" y="2141"/>
                  <a:pt x="600" y="2194"/>
                  <a:pt x="524" y="2278"/>
                </a:cubicBezTo>
                <a:cubicBezTo>
                  <a:pt x="489" y="2241"/>
                  <a:pt x="459" y="2206"/>
                  <a:pt x="444" y="2181"/>
                </a:cubicBezTo>
                <a:cubicBezTo>
                  <a:pt x="426" y="2151"/>
                  <a:pt x="422" y="2132"/>
                  <a:pt x="422" y="2114"/>
                </a:cubicBezTo>
                <a:cubicBezTo>
                  <a:pt x="422" y="2077"/>
                  <a:pt x="450" y="2032"/>
                  <a:pt x="461" y="1948"/>
                </a:cubicBezTo>
                <a:lnTo>
                  <a:pt x="391" y="1938"/>
                </a:lnTo>
                <a:close/>
                <a:moveTo>
                  <a:pt x="647" y="1821"/>
                </a:moveTo>
                <a:lnTo>
                  <a:pt x="647" y="1825"/>
                </a:lnTo>
                <a:cubicBezTo>
                  <a:pt x="645" y="1823"/>
                  <a:pt x="647" y="1823"/>
                  <a:pt x="647" y="182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37" name="Oval 36"/>
          <p:cNvSpPr/>
          <p:nvPr userDrawn="1"/>
        </p:nvSpPr>
        <p:spPr>
          <a:xfrm>
            <a:off x="596349" y="3675121"/>
            <a:ext cx="1090164" cy="1090164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>
            <a:outerShdw blurRad="292100" sx="102000" sy="102000" algn="ctr" rotWithShape="0">
              <a:schemeClr val="accent4">
                <a:lumMod val="50000"/>
                <a:alpha val="4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  <p:sp>
        <p:nvSpPr>
          <p:cNvPr id="38" name="Freeform 28" title="Icon of rocket ship"/>
          <p:cNvSpPr>
            <a:spLocks noChangeArrowheads="1"/>
          </p:cNvSpPr>
          <p:nvPr userDrawn="1"/>
        </p:nvSpPr>
        <p:spPr bwMode="auto">
          <a:xfrm>
            <a:off x="969498" y="3825854"/>
            <a:ext cx="343866" cy="788698"/>
          </a:xfrm>
          <a:custGeom>
            <a:avLst/>
            <a:gdLst>
              <a:gd name="T0" fmla="*/ 64700846 w 1035"/>
              <a:gd name="T1" fmla="*/ 3492788 h 2379"/>
              <a:gd name="T2" fmla="*/ 24685170 w 1035"/>
              <a:gd name="T3" fmla="*/ 95988916 h 2379"/>
              <a:gd name="T4" fmla="*/ 0 w 1035"/>
              <a:gd name="T5" fmla="*/ 187061815 h 2379"/>
              <a:gd name="T6" fmla="*/ 34039474 w 1035"/>
              <a:gd name="T7" fmla="*/ 212546473 h 2379"/>
              <a:gd name="T8" fmla="*/ 34299356 w 1035"/>
              <a:gd name="T9" fmla="*/ 215651534 h 2379"/>
              <a:gd name="T10" fmla="*/ 36378051 w 1035"/>
              <a:gd name="T11" fmla="*/ 218885357 h 2379"/>
              <a:gd name="T12" fmla="*/ 42614133 w 1035"/>
              <a:gd name="T13" fmla="*/ 238290096 h 2379"/>
              <a:gd name="T14" fmla="*/ 44173424 w 1035"/>
              <a:gd name="T15" fmla="*/ 240877587 h 2379"/>
              <a:gd name="T16" fmla="*/ 67039422 w 1035"/>
              <a:gd name="T17" fmla="*/ 245664120 h 2379"/>
              <a:gd name="T18" fmla="*/ 89905779 w 1035"/>
              <a:gd name="T19" fmla="*/ 240877587 h 2379"/>
              <a:gd name="T20" fmla="*/ 91464710 w 1035"/>
              <a:gd name="T21" fmla="*/ 238290096 h 2379"/>
              <a:gd name="T22" fmla="*/ 97961035 w 1035"/>
              <a:gd name="T23" fmla="*/ 218885357 h 2379"/>
              <a:gd name="T24" fmla="*/ 100039729 w 1035"/>
              <a:gd name="T25" fmla="*/ 215651534 h 2379"/>
              <a:gd name="T26" fmla="*/ 100299611 w 1035"/>
              <a:gd name="T27" fmla="*/ 212546473 h 2379"/>
              <a:gd name="T28" fmla="*/ 134339086 w 1035"/>
              <a:gd name="T29" fmla="*/ 186802850 h 2379"/>
              <a:gd name="T30" fmla="*/ 109913797 w 1035"/>
              <a:gd name="T31" fmla="*/ 95729951 h 2379"/>
              <a:gd name="T32" fmla="*/ 69637880 w 1035"/>
              <a:gd name="T33" fmla="*/ 3492788 h 2379"/>
              <a:gd name="T34" fmla="*/ 67819067 w 1035"/>
              <a:gd name="T35" fmla="*/ 13583425 h 2379"/>
              <a:gd name="T36" fmla="*/ 102118423 w 1035"/>
              <a:gd name="T37" fmla="*/ 95988916 h 2379"/>
              <a:gd name="T38" fmla="*/ 97961035 w 1035"/>
              <a:gd name="T39" fmla="*/ 160283052 h 2379"/>
              <a:gd name="T40" fmla="*/ 90165661 w 1035"/>
              <a:gd name="T41" fmla="*/ 214098824 h 2379"/>
              <a:gd name="T42" fmla="*/ 45732355 w 1035"/>
              <a:gd name="T43" fmla="*/ 214098824 h 2379"/>
              <a:gd name="T44" fmla="*/ 38067102 w 1035"/>
              <a:gd name="T45" fmla="*/ 160800622 h 2379"/>
              <a:gd name="T46" fmla="*/ 33779593 w 1035"/>
              <a:gd name="T47" fmla="*/ 95988916 h 2379"/>
              <a:gd name="T48" fmla="*/ 67819067 w 1035"/>
              <a:gd name="T49" fmla="*/ 13583425 h 2379"/>
              <a:gd name="T50" fmla="*/ 52098559 w 1035"/>
              <a:gd name="T51" fmla="*/ 109960069 h 2379"/>
              <a:gd name="T52" fmla="*/ 83539575 w 1035"/>
              <a:gd name="T53" fmla="*/ 78783219 h 2379"/>
              <a:gd name="T54" fmla="*/ 58204881 w 1035"/>
              <a:gd name="T55" fmla="*/ 85122103 h 2379"/>
              <a:gd name="T56" fmla="*/ 77173372 w 1035"/>
              <a:gd name="T57" fmla="*/ 103880150 h 2379"/>
              <a:gd name="T58" fmla="*/ 58204881 w 1035"/>
              <a:gd name="T59" fmla="*/ 85122103 h 2379"/>
              <a:gd name="T60" fmla="*/ 29492083 w 1035"/>
              <a:gd name="T61" fmla="*/ 170115084 h 2379"/>
              <a:gd name="T62" fmla="*/ 11432999 w 1035"/>
              <a:gd name="T63" fmla="*/ 215651534 h 2379"/>
              <a:gd name="T64" fmla="*/ 48720455 w 1035"/>
              <a:gd name="T65" fmla="*/ 223930856 h 2379"/>
              <a:gd name="T66" fmla="*/ 87047440 w 1035"/>
              <a:gd name="T67" fmla="*/ 223930856 h 2379"/>
              <a:gd name="T68" fmla="*/ 83539575 w 1035"/>
              <a:gd name="T69" fmla="*/ 235056273 h 2379"/>
              <a:gd name="T70" fmla="*/ 52098559 w 1035"/>
              <a:gd name="T71" fmla="*/ 235056273 h 2379"/>
              <a:gd name="T72" fmla="*/ 48720455 w 1035"/>
              <a:gd name="T73" fmla="*/ 223930856 h 2379"/>
              <a:gd name="T74" fmla="*/ 126413591 w 1035"/>
              <a:gd name="T75" fmla="*/ 190295998 h 2379"/>
              <a:gd name="T76" fmla="*/ 102638187 w 1035"/>
              <a:gd name="T77" fmla="*/ 202973766 h 2379"/>
              <a:gd name="T78" fmla="*/ 50799510 w 1035"/>
              <a:gd name="T79" fmla="*/ 250709259 h 2379"/>
              <a:gd name="T80" fmla="*/ 49759983 w 1035"/>
              <a:gd name="T81" fmla="*/ 286672642 h 2379"/>
              <a:gd name="T82" fmla="*/ 67819067 w 1035"/>
              <a:gd name="T83" fmla="*/ 307629731 h 2379"/>
              <a:gd name="T84" fmla="*/ 90165661 w 1035"/>
              <a:gd name="T85" fmla="*/ 272183919 h 2379"/>
              <a:gd name="T86" fmla="*/ 76134205 w 1035"/>
              <a:gd name="T87" fmla="*/ 252003004 h 2379"/>
              <a:gd name="T88" fmla="*/ 68078949 w 1035"/>
              <a:gd name="T89" fmla="*/ 294693358 h 2379"/>
              <a:gd name="T90" fmla="*/ 54826777 w 1035"/>
              <a:gd name="T91" fmla="*/ 273477664 h 2379"/>
              <a:gd name="T92" fmla="*/ 50799510 w 1035"/>
              <a:gd name="T93" fmla="*/ 250709259 h 2379"/>
              <a:gd name="T94" fmla="*/ 84059339 w 1035"/>
              <a:gd name="T95" fmla="*/ 236091053 h 2379"/>
              <a:gd name="T96" fmla="*/ 84059339 w 1035"/>
              <a:gd name="T97" fmla="*/ 235573483 h 2379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</a:gdLst>
            <a:ahLst/>
            <a:cxnLst>
              <a:cxn ang="T98">
                <a:pos x="T0" y="T1"/>
              </a:cxn>
              <a:cxn ang="T99">
                <a:pos x="T2" y="T3"/>
              </a:cxn>
              <a:cxn ang="T100">
                <a:pos x="T4" y="T5"/>
              </a:cxn>
              <a:cxn ang="T101">
                <a:pos x="T6" y="T7"/>
              </a:cxn>
              <a:cxn ang="T102">
                <a:pos x="T8" y="T9"/>
              </a:cxn>
              <a:cxn ang="T103">
                <a:pos x="T10" y="T11"/>
              </a:cxn>
              <a:cxn ang="T104">
                <a:pos x="T12" y="T13"/>
              </a:cxn>
              <a:cxn ang="T105">
                <a:pos x="T14" y="T15"/>
              </a:cxn>
              <a:cxn ang="T106">
                <a:pos x="T16" y="T17"/>
              </a:cxn>
              <a:cxn ang="T107">
                <a:pos x="T18" y="T19"/>
              </a:cxn>
              <a:cxn ang="T108">
                <a:pos x="T20" y="T21"/>
              </a:cxn>
              <a:cxn ang="T109">
                <a:pos x="T22" y="T23"/>
              </a:cxn>
              <a:cxn ang="T110">
                <a:pos x="T24" y="T25"/>
              </a:cxn>
              <a:cxn ang="T111">
                <a:pos x="T26" y="T27"/>
              </a:cxn>
              <a:cxn ang="T112">
                <a:pos x="T28" y="T29"/>
              </a:cxn>
              <a:cxn ang="T113">
                <a:pos x="T30" y="T31"/>
              </a:cxn>
              <a:cxn ang="T114">
                <a:pos x="T32" y="T33"/>
              </a:cxn>
              <a:cxn ang="T115">
                <a:pos x="T34" y="T35"/>
              </a:cxn>
              <a:cxn ang="T116">
                <a:pos x="T36" y="T37"/>
              </a:cxn>
              <a:cxn ang="T117">
                <a:pos x="T38" y="T39"/>
              </a:cxn>
              <a:cxn ang="T118">
                <a:pos x="T40" y="T41"/>
              </a:cxn>
              <a:cxn ang="T119">
                <a:pos x="T42" y="T43"/>
              </a:cxn>
              <a:cxn ang="T120">
                <a:pos x="T44" y="T45"/>
              </a:cxn>
              <a:cxn ang="T121">
                <a:pos x="T46" y="T47"/>
              </a:cxn>
              <a:cxn ang="T122">
                <a:pos x="T48" y="T49"/>
              </a:cxn>
              <a:cxn ang="T123">
                <a:pos x="T50" y="T51"/>
              </a:cxn>
              <a:cxn ang="T124">
                <a:pos x="T52" y="T53"/>
              </a:cxn>
              <a:cxn ang="T125">
                <a:pos x="T54" y="T55"/>
              </a:cxn>
              <a:cxn ang="T126">
                <a:pos x="T56" y="T57"/>
              </a:cxn>
              <a:cxn ang="T127">
                <a:pos x="T58" y="T59"/>
              </a:cxn>
              <a:cxn ang="T128">
                <a:pos x="T60" y="T61"/>
              </a:cxn>
              <a:cxn ang="T129">
                <a:pos x="T62" y="T63"/>
              </a:cxn>
              <a:cxn ang="T130">
                <a:pos x="T64" y="T65"/>
              </a:cxn>
              <a:cxn ang="T131">
                <a:pos x="T66" y="T67"/>
              </a:cxn>
              <a:cxn ang="T132">
                <a:pos x="T68" y="T69"/>
              </a:cxn>
              <a:cxn ang="T133">
                <a:pos x="T70" y="T71"/>
              </a:cxn>
              <a:cxn ang="T134">
                <a:pos x="T72" y="T73"/>
              </a:cxn>
              <a:cxn ang="T135">
                <a:pos x="T74" y="T75"/>
              </a:cxn>
              <a:cxn ang="T136">
                <a:pos x="T76" y="T77"/>
              </a:cxn>
              <a:cxn ang="T137">
                <a:pos x="T78" y="T79"/>
              </a:cxn>
              <a:cxn ang="T138">
                <a:pos x="T80" y="T81"/>
              </a:cxn>
              <a:cxn ang="T139">
                <a:pos x="T82" y="T83"/>
              </a:cxn>
              <a:cxn ang="T140">
                <a:pos x="T84" y="T85"/>
              </a:cxn>
              <a:cxn ang="T141">
                <a:pos x="T86" y="T87"/>
              </a:cxn>
              <a:cxn ang="T142">
                <a:pos x="T88" y="T89"/>
              </a:cxn>
              <a:cxn ang="T143">
                <a:pos x="T90" y="T91"/>
              </a:cxn>
              <a:cxn ang="T144">
                <a:pos x="T92" y="T93"/>
              </a:cxn>
              <a:cxn ang="T145">
                <a:pos x="T94" y="T95"/>
              </a:cxn>
              <a:cxn ang="T146">
                <a:pos x="T96" y="T97"/>
              </a:cxn>
            </a:cxnLst>
            <a:rect l="0" t="0" r="r" b="b"/>
            <a:pathLst>
              <a:path w="1035" h="2379">
                <a:moveTo>
                  <a:pt x="522" y="0"/>
                </a:moveTo>
                <a:lnTo>
                  <a:pt x="498" y="27"/>
                </a:lnTo>
                <a:cubicBezTo>
                  <a:pt x="498" y="27"/>
                  <a:pt x="321" y="207"/>
                  <a:pt x="235" y="465"/>
                </a:cubicBezTo>
                <a:cubicBezTo>
                  <a:pt x="207" y="547"/>
                  <a:pt x="190" y="641"/>
                  <a:pt x="190" y="742"/>
                </a:cubicBezTo>
                <a:cubicBezTo>
                  <a:pt x="190" y="865"/>
                  <a:pt x="205" y="1053"/>
                  <a:pt x="221" y="1227"/>
                </a:cubicBezTo>
                <a:lnTo>
                  <a:pt x="0" y="1446"/>
                </a:lnTo>
                <a:lnTo>
                  <a:pt x="31" y="1782"/>
                </a:lnTo>
                <a:lnTo>
                  <a:pt x="262" y="1643"/>
                </a:lnTo>
                <a:cubicBezTo>
                  <a:pt x="262" y="1645"/>
                  <a:pt x="264" y="1661"/>
                  <a:pt x="264" y="1661"/>
                </a:cubicBezTo>
                <a:lnTo>
                  <a:pt x="264" y="1667"/>
                </a:lnTo>
                <a:lnTo>
                  <a:pt x="266" y="1674"/>
                </a:lnTo>
                <a:cubicBezTo>
                  <a:pt x="266" y="1674"/>
                  <a:pt x="272" y="1684"/>
                  <a:pt x="280" y="1692"/>
                </a:cubicBezTo>
                <a:cubicBezTo>
                  <a:pt x="285" y="1694"/>
                  <a:pt x="289" y="1698"/>
                  <a:pt x="293" y="1700"/>
                </a:cubicBezTo>
                <a:lnTo>
                  <a:pt x="328" y="1842"/>
                </a:lnTo>
                <a:cubicBezTo>
                  <a:pt x="328" y="1842"/>
                  <a:pt x="330" y="1848"/>
                  <a:pt x="332" y="1852"/>
                </a:cubicBezTo>
                <a:cubicBezTo>
                  <a:pt x="334" y="1856"/>
                  <a:pt x="338" y="1858"/>
                  <a:pt x="340" y="1862"/>
                </a:cubicBezTo>
                <a:cubicBezTo>
                  <a:pt x="348" y="1868"/>
                  <a:pt x="356" y="1874"/>
                  <a:pt x="371" y="1880"/>
                </a:cubicBezTo>
                <a:cubicBezTo>
                  <a:pt x="397" y="1891"/>
                  <a:pt x="440" y="1899"/>
                  <a:pt x="516" y="1899"/>
                </a:cubicBezTo>
                <a:cubicBezTo>
                  <a:pt x="592" y="1899"/>
                  <a:pt x="635" y="1893"/>
                  <a:pt x="661" y="1880"/>
                </a:cubicBezTo>
                <a:cubicBezTo>
                  <a:pt x="676" y="1874"/>
                  <a:pt x="684" y="1868"/>
                  <a:pt x="692" y="1862"/>
                </a:cubicBezTo>
                <a:cubicBezTo>
                  <a:pt x="696" y="1858"/>
                  <a:pt x="698" y="1856"/>
                  <a:pt x="700" y="1852"/>
                </a:cubicBezTo>
                <a:cubicBezTo>
                  <a:pt x="702" y="1848"/>
                  <a:pt x="704" y="1842"/>
                  <a:pt x="704" y="1842"/>
                </a:cubicBezTo>
                <a:lnTo>
                  <a:pt x="741" y="1700"/>
                </a:lnTo>
                <a:cubicBezTo>
                  <a:pt x="745" y="1698"/>
                  <a:pt x="749" y="1694"/>
                  <a:pt x="754" y="1692"/>
                </a:cubicBezTo>
                <a:cubicBezTo>
                  <a:pt x="762" y="1684"/>
                  <a:pt x="768" y="1674"/>
                  <a:pt x="768" y="1674"/>
                </a:cubicBezTo>
                <a:lnTo>
                  <a:pt x="770" y="1667"/>
                </a:lnTo>
                <a:lnTo>
                  <a:pt x="770" y="1661"/>
                </a:lnTo>
                <a:cubicBezTo>
                  <a:pt x="770" y="1661"/>
                  <a:pt x="772" y="1647"/>
                  <a:pt x="772" y="1643"/>
                </a:cubicBezTo>
                <a:lnTo>
                  <a:pt x="1001" y="1780"/>
                </a:lnTo>
                <a:lnTo>
                  <a:pt x="1034" y="1444"/>
                </a:lnTo>
                <a:lnTo>
                  <a:pt x="815" y="1225"/>
                </a:lnTo>
                <a:cubicBezTo>
                  <a:pt x="831" y="1049"/>
                  <a:pt x="846" y="860"/>
                  <a:pt x="846" y="740"/>
                </a:cubicBezTo>
                <a:cubicBezTo>
                  <a:pt x="846" y="639"/>
                  <a:pt x="827" y="547"/>
                  <a:pt x="799" y="465"/>
                </a:cubicBezTo>
                <a:cubicBezTo>
                  <a:pt x="713" y="209"/>
                  <a:pt x="536" y="27"/>
                  <a:pt x="536" y="27"/>
                </a:cubicBezTo>
                <a:lnTo>
                  <a:pt x="522" y="0"/>
                </a:lnTo>
                <a:close/>
                <a:moveTo>
                  <a:pt x="522" y="105"/>
                </a:moveTo>
                <a:cubicBezTo>
                  <a:pt x="557" y="144"/>
                  <a:pt x="674" y="281"/>
                  <a:pt x="743" y="488"/>
                </a:cubicBezTo>
                <a:cubicBezTo>
                  <a:pt x="770" y="566"/>
                  <a:pt x="786" y="649"/>
                  <a:pt x="786" y="742"/>
                </a:cubicBezTo>
                <a:cubicBezTo>
                  <a:pt x="786" y="860"/>
                  <a:pt x="772" y="1053"/>
                  <a:pt x="754" y="1229"/>
                </a:cubicBezTo>
                <a:cubicBezTo>
                  <a:pt x="754" y="1233"/>
                  <a:pt x="754" y="1235"/>
                  <a:pt x="754" y="1239"/>
                </a:cubicBezTo>
                <a:cubicBezTo>
                  <a:pt x="735" y="1446"/>
                  <a:pt x="713" y="1631"/>
                  <a:pt x="713" y="1643"/>
                </a:cubicBezTo>
                <a:cubicBezTo>
                  <a:pt x="708" y="1645"/>
                  <a:pt x="704" y="1649"/>
                  <a:pt x="694" y="1655"/>
                </a:cubicBezTo>
                <a:cubicBezTo>
                  <a:pt x="670" y="1665"/>
                  <a:pt x="618" y="1678"/>
                  <a:pt x="524" y="1678"/>
                </a:cubicBezTo>
                <a:cubicBezTo>
                  <a:pt x="430" y="1678"/>
                  <a:pt x="377" y="1665"/>
                  <a:pt x="352" y="1655"/>
                </a:cubicBezTo>
                <a:cubicBezTo>
                  <a:pt x="342" y="1651"/>
                  <a:pt x="336" y="1647"/>
                  <a:pt x="334" y="1643"/>
                </a:cubicBezTo>
                <a:cubicBezTo>
                  <a:pt x="332" y="1631"/>
                  <a:pt x="311" y="1450"/>
                  <a:pt x="293" y="1243"/>
                </a:cubicBezTo>
                <a:cubicBezTo>
                  <a:pt x="293" y="1239"/>
                  <a:pt x="293" y="1235"/>
                  <a:pt x="291" y="1229"/>
                </a:cubicBezTo>
                <a:cubicBezTo>
                  <a:pt x="274" y="1053"/>
                  <a:pt x="260" y="863"/>
                  <a:pt x="260" y="742"/>
                </a:cubicBezTo>
                <a:cubicBezTo>
                  <a:pt x="260" y="649"/>
                  <a:pt x="276" y="566"/>
                  <a:pt x="303" y="488"/>
                </a:cubicBezTo>
                <a:cubicBezTo>
                  <a:pt x="371" y="281"/>
                  <a:pt x="487" y="144"/>
                  <a:pt x="522" y="105"/>
                </a:cubicBezTo>
                <a:close/>
                <a:moveTo>
                  <a:pt x="401" y="609"/>
                </a:moveTo>
                <a:cubicBezTo>
                  <a:pt x="334" y="676"/>
                  <a:pt x="334" y="785"/>
                  <a:pt x="401" y="850"/>
                </a:cubicBezTo>
                <a:cubicBezTo>
                  <a:pt x="469" y="918"/>
                  <a:pt x="577" y="918"/>
                  <a:pt x="643" y="850"/>
                </a:cubicBezTo>
                <a:cubicBezTo>
                  <a:pt x="711" y="783"/>
                  <a:pt x="711" y="674"/>
                  <a:pt x="643" y="609"/>
                </a:cubicBezTo>
                <a:cubicBezTo>
                  <a:pt x="577" y="541"/>
                  <a:pt x="467" y="541"/>
                  <a:pt x="401" y="609"/>
                </a:cubicBezTo>
                <a:close/>
                <a:moveTo>
                  <a:pt x="448" y="658"/>
                </a:moveTo>
                <a:cubicBezTo>
                  <a:pt x="489" y="617"/>
                  <a:pt x="553" y="617"/>
                  <a:pt x="594" y="658"/>
                </a:cubicBezTo>
                <a:cubicBezTo>
                  <a:pt x="635" y="699"/>
                  <a:pt x="635" y="762"/>
                  <a:pt x="594" y="803"/>
                </a:cubicBezTo>
                <a:cubicBezTo>
                  <a:pt x="553" y="844"/>
                  <a:pt x="489" y="844"/>
                  <a:pt x="448" y="803"/>
                </a:cubicBezTo>
                <a:cubicBezTo>
                  <a:pt x="407" y="762"/>
                  <a:pt x="409" y="697"/>
                  <a:pt x="448" y="658"/>
                </a:cubicBezTo>
                <a:close/>
                <a:moveTo>
                  <a:pt x="72" y="1471"/>
                </a:moveTo>
                <a:lnTo>
                  <a:pt x="227" y="1315"/>
                </a:lnTo>
                <a:cubicBezTo>
                  <a:pt x="237" y="1418"/>
                  <a:pt x="248" y="1506"/>
                  <a:pt x="254" y="1569"/>
                </a:cubicBezTo>
                <a:lnTo>
                  <a:pt x="88" y="1667"/>
                </a:lnTo>
                <a:lnTo>
                  <a:pt x="72" y="1471"/>
                </a:lnTo>
                <a:close/>
                <a:moveTo>
                  <a:pt x="375" y="1731"/>
                </a:moveTo>
                <a:cubicBezTo>
                  <a:pt x="412" y="1739"/>
                  <a:pt x="457" y="1745"/>
                  <a:pt x="522" y="1745"/>
                </a:cubicBezTo>
                <a:cubicBezTo>
                  <a:pt x="588" y="1745"/>
                  <a:pt x="635" y="1739"/>
                  <a:pt x="670" y="1731"/>
                </a:cubicBezTo>
                <a:lnTo>
                  <a:pt x="649" y="1815"/>
                </a:lnTo>
                <a:cubicBezTo>
                  <a:pt x="649" y="1815"/>
                  <a:pt x="649" y="1815"/>
                  <a:pt x="643" y="1817"/>
                </a:cubicBezTo>
                <a:cubicBezTo>
                  <a:pt x="629" y="1823"/>
                  <a:pt x="594" y="1831"/>
                  <a:pt x="522" y="1831"/>
                </a:cubicBezTo>
                <a:cubicBezTo>
                  <a:pt x="450" y="1831"/>
                  <a:pt x="416" y="1823"/>
                  <a:pt x="401" y="1817"/>
                </a:cubicBezTo>
                <a:cubicBezTo>
                  <a:pt x="397" y="1815"/>
                  <a:pt x="397" y="1815"/>
                  <a:pt x="395" y="1815"/>
                </a:cubicBezTo>
                <a:lnTo>
                  <a:pt x="375" y="1731"/>
                </a:lnTo>
                <a:close/>
                <a:moveTo>
                  <a:pt x="817" y="1315"/>
                </a:moveTo>
                <a:lnTo>
                  <a:pt x="973" y="1471"/>
                </a:lnTo>
                <a:lnTo>
                  <a:pt x="954" y="1667"/>
                </a:lnTo>
                <a:lnTo>
                  <a:pt x="790" y="1569"/>
                </a:lnTo>
                <a:cubicBezTo>
                  <a:pt x="797" y="1506"/>
                  <a:pt x="807" y="1420"/>
                  <a:pt x="817" y="1315"/>
                </a:cubicBezTo>
                <a:close/>
                <a:moveTo>
                  <a:pt x="391" y="1938"/>
                </a:moveTo>
                <a:cubicBezTo>
                  <a:pt x="383" y="2007"/>
                  <a:pt x="350" y="2048"/>
                  <a:pt x="350" y="2112"/>
                </a:cubicBezTo>
                <a:cubicBezTo>
                  <a:pt x="350" y="2145"/>
                  <a:pt x="360" y="2179"/>
                  <a:pt x="383" y="2216"/>
                </a:cubicBezTo>
                <a:cubicBezTo>
                  <a:pt x="405" y="2255"/>
                  <a:pt x="442" y="2298"/>
                  <a:pt x="498" y="2354"/>
                </a:cubicBezTo>
                <a:lnTo>
                  <a:pt x="522" y="2378"/>
                </a:lnTo>
                <a:lnTo>
                  <a:pt x="547" y="2354"/>
                </a:lnTo>
                <a:cubicBezTo>
                  <a:pt x="657" y="2243"/>
                  <a:pt x="694" y="2170"/>
                  <a:pt x="694" y="2104"/>
                </a:cubicBezTo>
                <a:cubicBezTo>
                  <a:pt x="694" y="2039"/>
                  <a:pt x="661" y="1995"/>
                  <a:pt x="653" y="1938"/>
                </a:cubicBezTo>
                <a:lnTo>
                  <a:pt x="586" y="1948"/>
                </a:lnTo>
                <a:cubicBezTo>
                  <a:pt x="598" y="2022"/>
                  <a:pt x="625" y="2065"/>
                  <a:pt x="627" y="2106"/>
                </a:cubicBezTo>
                <a:cubicBezTo>
                  <a:pt x="627" y="2141"/>
                  <a:pt x="600" y="2194"/>
                  <a:pt x="524" y="2278"/>
                </a:cubicBezTo>
                <a:cubicBezTo>
                  <a:pt x="489" y="2241"/>
                  <a:pt x="459" y="2206"/>
                  <a:pt x="444" y="2181"/>
                </a:cubicBezTo>
                <a:cubicBezTo>
                  <a:pt x="426" y="2151"/>
                  <a:pt x="422" y="2132"/>
                  <a:pt x="422" y="2114"/>
                </a:cubicBezTo>
                <a:cubicBezTo>
                  <a:pt x="422" y="2077"/>
                  <a:pt x="450" y="2032"/>
                  <a:pt x="461" y="1948"/>
                </a:cubicBezTo>
                <a:lnTo>
                  <a:pt x="391" y="1938"/>
                </a:lnTo>
                <a:close/>
                <a:moveTo>
                  <a:pt x="647" y="1821"/>
                </a:moveTo>
                <a:lnTo>
                  <a:pt x="647" y="1825"/>
                </a:lnTo>
                <a:cubicBezTo>
                  <a:pt x="645" y="1823"/>
                  <a:pt x="647" y="1823"/>
                  <a:pt x="647" y="182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39" name="Oval 38"/>
          <p:cNvSpPr/>
          <p:nvPr userDrawn="1"/>
        </p:nvSpPr>
        <p:spPr>
          <a:xfrm>
            <a:off x="596349" y="5167118"/>
            <a:ext cx="1090164" cy="1090164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>
            <a:outerShdw blurRad="292100" sx="102000" sy="102000" algn="ctr" rotWithShape="0">
              <a:schemeClr val="accent4">
                <a:lumMod val="50000"/>
                <a:alpha val="4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  <p:sp>
        <p:nvSpPr>
          <p:cNvPr id="40" name="Freeform 28" title="Icon of rocket ship"/>
          <p:cNvSpPr>
            <a:spLocks noChangeArrowheads="1"/>
          </p:cNvSpPr>
          <p:nvPr userDrawn="1"/>
        </p:nvSpPr>
        <p:spPr bwMode="auto">
          <a:xfrm>
            <a:off x="969498" y="5317851"/>
            <a:ext cx="343866" cy="788698"/>
          </a:xfrm>
          <a:custGeom>
            <a:avLst/>
            <a:gdLst>
              <a:gd name="T0" fmla="*/ 64700846 w 1035"/>
              <a:gd name="T1" fmla="*/ 3492788 h 2379"/>
              <a:gd name="T2" fmla="*/ 24685170 w 1035"/>
              <a:gd name="T3" fmla="*/ 95988916 h 2379"/>
              <a:gd name="T4" fmla="*/ 0 w 1035"/>
              <a:gd name="T5" fmla="*/ 187061815 h 2379"/>
              <a:gd name="T6" fmla="*/ 34039474 w 1035"/>
              <a:gd name="T7" fmla="*/ 212546473 h 2379"/>
              <a:gd name="T8" fmla="*/ 34299356 w 1035"/>
              <a:gd name="T9" fmla="*/ 215651534 h 2379"/>
              <a:gd name="T10" fmla="*/ 36378051 w 1035"/>
              <a:gd name="T11" fmla="*/ 218885357 h 2379"/>
              <a:gd name="T12" fmla="*/ 42614133 w 1035"/>
              <a:gd name="T13" fmla="*/ 238290096 h 2379"/>
              <a:gd name="T14" fmla="*/ 44173424 w 1035"/>
              <a:gd name="T15" fmla="*/ 240877587 h 2379"/>
              <a:gd name="T16" fmla="*/ 67039422 w 1035"/>
              <a:gd name="T17" fmla="*/ 245664120 h 2379"/>
              <a:gd name="T18" fmla="*/ 89905779 w 1035"/>
              <a:gd name="T19" fmla="*/ 240877587 h 2379"/>
              <a:gd name="T20" fmla="*/ 91464710 w 1035"/>
              <a:gd name="T21" fmla="*/ 238290096 h 2379"/>
              <a:gd name="T22" fmla="*/ 97961035 w 1035"/>
              <a:gd name="T23" fmla="*/ 218885357 h 2379"/>
              <a:gd name="T24" fmla="*/ 100039729 w 1035"/>
              <a:gd name="T25" fmla="*/ 215651534 h 2379"/>
              <a:gd name="T26" fmla="*/ 100299611 w 1035"/>
              <a:gd name="T27" fmla="*/ 212546473 h 2379"/>
              <a:gd name="T28" fmla="*/ 134339086 w 1035"/>
              <a:gd name="T29" fmla="*/ 186802850 h 2379"/>
              <a:gd name="T30" fmla="*/ 109913797 w 1035"/>
              <a:gd name="T31" fmla="*/ 95729951 h 2379"/>
              <a:gd name="T32" fmla="*/ 69637880 w 1035"/>
              <a:gd name="T33" fmla="*/ 3492788 h 2379"/>
              <a:gd name="T34" fmla="*/ 67819067 w 1035"/>
              <a:gd name="T35" fmla="*/ 13583425 h 2379"/>
              <a:gd name="T36" fmla="*/ 102118423 w 1035"/>
              <a:gd name="T37" fmla="*/ 95988916 h 2379"/>
              <a:gd name="T38" fmla="*/ 97961035 w 1035"/>
              <a:gd name="T39" fmla="*/ 160283052 h 2379"/>
              <a:gd name="T40" fmla="*/ 90165661 w 1035"/>
              <a:gd name="T41" fmla="*/ 214098824 h 2379"/>
              <a:gd name="T42" fmla="*/ 45732355 w 1035"/>
              <a:gd name="T43" fmla="*/ 214098824 h 2379"/>
              <a:gd name="T44" fmla="*/ 38067102 w 1035"/>
              <a:gd name="T45" fmla="*/ 160800622 h 2379"/>
              <a:gd name="T46" fmla="*/ 33779593 w 1035"/>
              <a:gd name="T47" fmla="*/ 95988916 h 2379"/>
              <a:gd name="T48" fmla="*/ 67819067 w 1035"/>
              <a:gd name="T49" fmla="*/ 13583425 h 2379"/>
              <a:gd name="T50" fmla="*/ 52098559 w 1035"/>
              <a:gd name="T51" fmla="*/ 109960069 h 2379"/>
              <a:gd name="T52" fmla="*/ 83539575 w 1035"/>
              <a:gd name="T53" fmla="*/ 78783219 h 2379"/>
              <a:gd name="T54" fmla="*/ 58204881 w 1035"/>
              <a:gd name="T55" fmla="*/ 85122103 h 2379"/>
              <a:gd name="T56" fmla="*/ 77173372 w 1035"/>
              <a:gd name="T57" fmla="*/ 103880150 h 2379"/>
              <a:gd name="T58" fmla="*/ 58204881 w 1035"/>
              <a:gd name="T59" fmla="*/ 85122103 h 2379"/>
              <a:gd name="T60" fmla="*/ 29492083 w 1035"/>
              <a:gd name="T61" fmla="*/ 170115084 h 2379"/>
              <a:gd name="T62" fmla="*/ 11432999 w 1035"/>
              <a:gd name="T63" fmla="*/ 215651534 h 2379"/>
              <a:gd name="T64" fmla="*/ 48720455 w 1035"/>
              <a:gd name="T65" fmla="*/ 223930856 h 2379"/>
              <a:gd name="T66" fmla="*/ 87047440 w 1035"/>
              <a:gd name="T67" fmla="*/ 223930856 h 2379"/>
              <a:gd name="T68" fmla="*/ 83539575 w 1035"/>
              <a:gd name="T69" fmla="*/ 235056273 h 2379"/>
              <a:gd name="T70" fmla="*/ 52098559 w 1035"/>
              <a:gd name="T71" fmla="*/ 235056273 h 2379"/>
              <a:gd name="T72" fmla="*/ 48720455 w 1035"/>
              <a:gd name="T73" fmla="*/ 223930856 h 2379"/>
              <a:gd name="T74" fmla="*/ 126413591 w 1035"/>
              <a:gd name="T75" fmla="*/ 190295998 h 2379"/>
              <a:gd name="T76" fmla="*/ 102638187 w 1035"/>
              <a:gd name="T77" fmla="*/ 202973766 h 2379"/>
              <a:gd name="T78" fmla="*/ 50799510 w 1035"/>
              <a:gd name="T79" fmla="*/ 250709259 h 2379"/>
              <a:gd name="T80" fmla="*/ 49759983 w 1035"/>
              <a:gd name="T81" fmla="*/ 286672642 h 2379"/>
              <a:gd name="T82" fmla="*/ 67819067 w 1035"/>
              <a:gd name="T83" fmla="*/ 307629731 h 2379"/>
              <a:gd name="T84" fmla="*/ 90165661 w 1035"/>
              <a:gd name="T85" fmla="*/ 272183919 h 2379"/>
              <a:gd name="T86" fmla="*/ 76134205 w 1035"/>
              <a:gd name="T87" fmla="*/ 252003004 h 2379"/>
              <a:gd name="T88" fmla="*/ 68078949 w 1035"/>
              <a:gd name="T89" fmla="*/ 294693358 h 2379"/>
              <a:gd name="T90" fmla="*/ 54826777 w 1035"/>
              <a:gd name="T91" fmla="*/ 273477664 h 2379"/>
              <a:gd name="T92" fmla="*/ 50799510 w 1035"/>
              <a:gd name="T93" fmla="*/ 250709259 h 2379"/>
              <a:gd name="T94" fmla="*/ 84059339 w 1035"/>
              <a:gd name="T95" fmla="*/ 236091053 h 2379"/>
              <a:gd name="T96" fmla="*/ 84059339 w 1035"/>
              <a:gd name="T97" fmla="*/ 235573483 h 2379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</a:gdLst>
            <a:ahLst/>
            <a:cxnLst>
              <a:cxn ang="T98">
                <a:pos x="T0" y="T1"/>
              </a:cxn>
              <a:cxn ang="T99">
                <a:pos x="T2" y="T3"/>
              </a:cxn>
              <a:cxn ang="T100">
                <a:pos x="T4" y="T5"/>
              </a:cxn>
              <a:cxn ang="T101">
                <a:pos x="T6" y="T7"/>
              </a:cxn>
              <a:cxn ang="T102">
                <a:pos x="T8" y="T9"/>
              </a:cxn>
              <a:cxn ang="T103">
                <a:pos x="T10" y="T11"/>
              </a:cxn>
              <a:cxn ang="T104">
                <a:pos x="T12" y="T13"/>
              </a:cxn>
              <a:cxn ang="T105">
                <a:pos x="T14" y="T15"/>
              </a:cxn>
              <a:cxn ang="T106">
                <a:pos x="T16" y="T17"/>
              </a:cxn>
              <a:cxn ang="T107">
                <a:pos x="T18" y="T19"/>
              </a:cxn>
              <a:cxn ang="T108">
                <a:pos x="T20" y="T21"/>
              </a:cxn>
              <a:cxn ang="T109">
                <a:pos x="T22" y="T23"/>
              </a:cxn>
              <a:cxn ang="T110">
                <a:pos x="T24" y="T25"/>
              </a:cxn>
              <a:cxn ang="T111">
                <a:pos x="T26" y="T27"/>
              </a:cxn>
              <a:cxn ang="T112">
                <a:pos x="T28" y="T29"/>
              </a:cxn>
              <a:cxn ang="T113">
                <a:pos x="T30" y="T31"/>
              </a:cxn>
              <a:cxn ang="T114">
                <a:pos x="T32" y="T33"/>
              </a:cxn>
              <a:cxn ang="T115">
                <a:pos x="T34" y="T35"/>
              </a:cxn>
              <a:cxn ang="T116">
                <a:pos x="T36" y="T37"/>
              </a:cxn>
              <a:cxn ang="T117">
                <a:pos x="T38" y="T39"/>
              </a:cxn>
              <a:cxn ang="T118">
                <a:pos x="T40" y="T41"/>
              </a:cxn>
              <a:cxn ang="T119">
                <a:pos x="T42" y="T43"/>
              </a:cxn>
              <a:cxn ang="T120">
                <a:pos x="T44" y="T45"/>
              </a:cxn>
              <a:cxn ang="T121">
                <a:pos x="T46" y="T47"/>
              </a:cxn>
              <a:cxn ang="T122">
                <a:pos x="T48" y="T49"/>
              </a:cxn>
              <a:cxn ang="T123">
                <a:pos x="T50" y="T51"/>
              </a:cxn>
              <a:cxn ang="T124">
                <a:pos x="T52" y="T53"/>
              </a:cxn>
              <a:cxn ang="T125">
                <a:pos x="T54" y="T55"/>
              </a:cxn>
              <a:cxn ang="T126">
                <a:pos x="T56" y="T57"/>
              </a:cxn>
              <a:cxn ang="T127">
                <a:pos x="T58" y="T59"/>
              </a:cxn>
              <a:cxn ang="T128">
                <a:pos x="T60" y="T61"/>
              </a:cxn>
              <a:cxn ang="T129">
                <a:pos x="T62" y="T63"/>
              </a:cxn>
              <a:cxn ang="T130">
                <a:pos x="T64" y="T65"/>
              </a:cxn>
              <a:cxn ang="T131">
                <a:pos x="T66" y="T67"/>
              </a:cxn>
              <a:cxn ang="T132">
                <a:pos x="T68" y="T69"/>
              </a:cxn>
              <a:cxn ang="T133">
                <a:pos x="T70" y="T71"/>
              </a:cxn>
              <a:cxn ang="T134">
                <a:pos x="T72" y="T73"/>
              </a:cxn>
              <a:cxn ang="T135">
                <a:pos x="T74" y="T75"/>
              </a:cxn>
              <a:cxn ang="T136">
                <a:pos x="T76" y="T77"/>
              </a:cxn>
              <a:cxn ang="T137">
                <a:pos x="T78" y="T79"/>
              </a:cxn>
              <a:cxn ang="T138">
                <a:pos x="T80" y="T81"/>
              </a:cxn>
              <a:cxn ang="T139">
                <a:pos x="T82" y="T83"/>
              </a:cxn>
              <a:cxn ang="T140">
                <a:pos x="T84" y="T85"/>
              </a:cxn>
              <a:cxn ang="T141">
                <a:pos x="T86" y="T87"/>
              </a:cxn>
              <a:cxn ang="T142">
                <a:pos x="T88" y="T89"/>
              </a:cxn>
              <a:cxn ang="T143">
                <a:pos x="T90" y="T91"/>
              </a:cxn>
              <a:cxn ang="T144">
                <a:pos x="T92" y="T93"/>
              </a:cxn>
              <a:cxn ang="T145">
                <a:pos x="T94" y="T95"/>
              </a:cxn>
              <a:cxn ang="T146">
                <a:pos x="T96" y="T97"/>
              </a:cxn>
            </a:cxnLst>
            <a:rect l="0" t="0" r="r" b="b"/>
            <a:pathLst>
              <a:path w="1035" h="2379">
                <a:moveTo>
                  <a:pt x="522" y="0"/>
                </a:moveTo>
                <a:lnTo>
                  <a:pt x="498" y="27"/>
                </a:lnTo>
                <a:cubicBezTo>
                  <a:pt x="498" y="27"/>
                  <a:pt x="321" y="207"/>
                  <a:pt x="235" y="465"/>
                </a:cubicBezTo>
                <a:cubicBezTo>
                  <a:pt x="207" y="547"/>
                  <a:pt x="190" y="641"/>
                  <a:pt x="190" y="742"/>
                </a:cubicBezTo>
                <a:cubicBezTo>
                  <a:pt x="190" y="865"/>
                  <a:pt x="205" y="1053"/>
                  <a:pt x="221" y="1227"/>
                </a:cubicBezTo>
                <a:lnTo>
                  <a:pt x="0" y="1446"/>
                </a:lnTo>
                <a:lnTo>
                  <a:pt x="31" y="1782"/>
                </a:lnTo>
                <a:lnTo>
                  <a:pt x="262" y="1643"/>
                </a:lnTo>
                <a:cubicBezTo>
                  <a:pt x="262" y="1645"/>
                  <a:pt x="264" y="1661"/>
                  <a:pt x="264" y="1661"/>
                </a:cubicBezTo>
                <a:lnTo>
                  <a:pt x="264" y="1667"/>
                </a:lnTo>
                <a:lnTo>
                  <a:pt x="266" y="1674"/>
                </a:lnTo>
                <a:cubicBezTo>
                  <a:pt x="266" y="1674"/>
                  <a:pt x="272" y="1684"/>
                  <a:pt x="280" y="1692"/>
                </a:cubicBezTo>
                <a:cubicBezTo>
                  <a:pt x="285" y="1694"/>
                  <a:pt x="289" y="1698"/>
                  <a:pt x="293" y="1700"/>
                </a:cubicBezTo>
                <a:lnTo>
                  <a:pt x="328" y="1842"/>
                </a:lnTo>
                <a:cubicBezTo>
                  <a:pt x="328" y="1842"/>
                  <a:pt x="330" y="1848"/>
                  <a:pt x="332" y="1852"/>
                </a:cubicBezTo>
                <a:cubicBezTo>
                  <a:pt x="334" y="1856"/>
                  <a:pt x="338" y="1858"/>
                  <a:pt x="340" y="1862"/>
                </a:cubicBezTo>
                <a:cubicBezTo>
                  <a:pt x="348" y="1868"/>
                  <a:pt x="356" y="1874"/>
                  <a:pt x="371" y="1880"/>
                </a:cubicBezTo>
                <a:cubicBezTo>
                  <a:pt x="397" y="1891"/>
                  <a:pt x="440" y="1899"/>
                  <a:pt x="516" y="1899"/>
                </a:cubicBezTo>
                <a:cubicBezTo>
                  <a:pt x="592" y="1899"/>
                  <a:pt x="635" y="1893"/>
                  <a:pt x="661" y="1880"/>
                </a:cubicBezTo>
                <a:cubicBezTo>
                  <a:pt x="676" y="1874"/>
                  <a:pt x="684" y="1868"/>
                  <a:pt x="692" y="1862"/>
                </a:cubicBezTo>
                <a:cubicBezTo>
                  <a:pt x="696" y="1858"/>
                  <a:pt x="698" y="1856"/>
                  <a:pt x="700" y="1852"/>
                </a:cubicBezTo>
                <a:cubicBezTo>
                  <a:pt x="702" y="1848"/>
                  <a:pt x="704" y="1842"/>
                  <a:pt x="704" y="1842"/>
                </a:cubicBezTo>
                <a:lnTo>
                  <a:pt x="741" y="1700"/>
                </a:lnTo>
                <a:cubicBezTo>
                  <a:pt x="745" y="1698"/>
                  <a:pt x="749" y="1694"/>
                  <a:pt x="754" y="1692"/>
                </a:cubicBezTo>
                <a:cubicBezTo>
                  <a:pt x="762" y="1684"/>
                  <a:pt x="768" y="1674"/>
                  <a:pt x="768" y="1674"/>
                </a:cubicBezTo>
                <a:lnTo>
                  <a:pt x="770" y="1667"/>
                </a:lnTo>
                <a:lnTo>
                  <a:pt x="770" y="1661"/>
                </a:lnTo>
                <a:cubicBezTo>
                  <a:pt x="770" y="1661"/>
                  <a:pt x="772" y="1647"/>
                  <a:pt x="772" y="1643"/>
                </a:cubicBezTo>
                <a:lnTo>
                  <a:pt x="1001" y="1780"/>
                </a:lnTo>
                <a:lnTo>
                  <a:pt x="1034" y="1444"/>
                </a:lnTo>
                <a:lnTo>
                  <a:pt x="815" y="1225"/>
                </a:lnTo>
                <a:cubicBezTo>
                  <a:pt x="831" y="1049"/>
                  <a:pt x="846" y="860"/>
                  <a:pt x="846" y="740"/>
                </a:cubicBezTo>
                <a:cubicBezTo>
                  <a:pt x="846" y="639"/>
                  <a:pt x="827" y="547"/>
                  <a:pt x="799" y="465"/>
                </a:cubicBezTo>
                <a:cubicBezTo>
                  <a:pt x="713" y="209"/>
                  <a:pt x="536" y="27"/>
                  <a:pt x="536" y="27"/>
                </a:cubicBezTo>
                <a:lnTo>
                  <a:pt x="522" y="0"/>
                </a:lnTo>
                <a:close/>
                <a:moveTo>
                  <a:pt x="522" y="105"/>
                </a:moveTo>
                <a:cubicBezTo>
                  <a:pt x="557" y="144"/>
                  <a:pt x="674" y="281"/>
                  <a:pt x="743" y="488"/>
                </a:cubicBezTo>
                <a:cubicBezTo>
                  <a:pt x="770" y="566"/>
                  <a:pt x="786" y="649"/>
                  <a:pt x="786" y="742"/>
                </a:cubicBezTo>
                <a:cubicBezTo>
                  <a:pt x="786" y="860"/>
                  <a:pt x="772" y="1053"/>
                  <a:pt x="754" y="1229"/>
                </a:cubicBezTo>
                <a:cubicBezTo>
                  <a:pt x="754" y="1233"/>
                  <a:pt x="754" y="1235"/>
                  <a:pt x="754" y="1239"/>
                </a:cubicBezTo>
                <a:cubicBezTo>
                  <a:pt x="735" y="1446"/>
                  <a:pt x="713" y="1631"/>
                  <a:pt x="713" y="1643"/>
                </a:cubicBezTo>
                <a:cubicBezTo>
                  <a:pt x="708" y="1645"/>
                  <a:pt x="704" y="1649"/>
                  <a:pt x="694" y="1655"/>
                </a:cubicBezTo>
                <a:cubicBezTo>
                  <a:pt x="670" y="1665"/>
                  <a:pt x="618" y="1678"/>
                  <a:pt x="524" y="1678"/>
                </a:cubicBezTo>
                <a:cubicBezTo>
                  <a:pt x="430" y="1678"/>
                  <a:pt x="377" y="1665"/>
                  <a:pt x="352" y="1655"/>
                </a:cubicBezTo>
                <a:cubicBezTo>
                  <a:pt x="342" y="1651"/>
                  <a:pt x="336" y="1647"/>
                  <a:pt x="334" y="1643"/>
                </a:cubicBezTo>
                <a:cubicBezTo>
                  <a:pt x="332" y="1631"/>
                  <a:pt x="311" y="1450"/>
                  <a:pt x="293" y="1243"/>
                </a:cubicBezTo>
                <a:cubicBezTo>
                  <a:pt x="293" y="1239"/>
                  <a:pt x="293" y="1235"/>
                  <a:pt x="291" y="1229"/>
                </a:cubicBezTo>
                <a:cubicBezTo>
                  <a:pt x="274" y="1053"/>
                  <a:pt x="260" y="863"/>
                  <a:pt x="260" y="742"/>
                </a:cubicBezTo>
                <a:cubicBezTo>
                  <a:pt x="260" y="649"/>
                  <a:pt x="276" y="566"/>
                  <a:pt x="303" y="488"/>
                </a:cubicBezTo>
                <a:cubicBezTo>
                  <a:pt x="371" y="281"/>
                  <a:pt x="487" y="144"/>
                  <a:pt x="522" y="105"/>
                </a:cubicBezTo>
                <a:close/>
                <a:moveTo>
                  <a:pt x="401" y="609"/>
                </a:moveTo>
                <a:cubicBezTo>
                  <a:pt x="334" y="676"/>
                  <a:pt x="334" y="785"/>
                  <a:pt x="401" y="850"/>
                </a:cubicBezTo>
                <a:cubicBezTo>
                  <a:pt x="469" y="918"/>
                  <a:pt x="577" y="918"/>
                  <a:pt x="643" y="850"/>
                </a:cubicBezTo>
                <a:cubicBezTo>
                  <a:pt x="711" y="783"/>
                  <a:pt x="711" y="674"/>
                  <a:pt x="643" y="609"/>
                </a:cubicBezTo>
                <a:cubicBezTo>
                  <a:pt x="577" y="541"/>
                  <a:pt x="467" y="541"/>
                  <a:pt x="401" y="609"/>
                </a:cubicBezTo>
                <a:close/>
                <a:moveTo>
                  <a:pt x="448" y="658"/>
                </a:moveTo>
                <a:cubicBezTo>
                  <a:pt x="489" y="617"/>
                  <a:pt x="553" y="617"/>
                  <a:pt x="594" y="658"/>
                </a:cubicBezTo>
                <a:cubicBezTo>
                  <a:pt x="635" y="699"/>
                  <a:pt x="635" y="762"/>
                  <a:pt x="594" y="803"/>
                </a:cubicBezTo>
                <a:cubicBezTo>
                  <a:pt x="553" y="844"/>
                  <a:pt x="489" y="844"/>
                  <a:pt x="448" y="803"/>
                </a:cubicBezTo>
                <a:cubicBezTo>
                  <a:pt x="407" y="762"/>
                  <a:pt x="409" y="697"/>
                  <a:pt x="448" y="658"/>
                </a:cubicBezTo>
                <a:close/>
                <a:moveTo>
                  <a:pt x="72" y="1471"/>
                </a:moveTo>
                <a:lnTo>
                  <a:pt x="227" y="1315"/>
                </a:lnTo>
                <a:cubicBezTo>
                  <a:pt x="237" y="1418"/>
                  <a:pt x="248" y="1506"/>
                  <a:pt x="254" y="1569"/>
                </a:cubicBezTo>
                <a:lnTo>
                  <a:pt x="88" y="1667"/>
                </a:lnTo>
                <a:lnTo>
                  <a:pt x="72" y="1471"/>
                </a:lnTo>
                <a:close/>
                <a:moveTo>
                  <a:pt x="375" y="1731"/>
                </a:moveTo>
                <a:cubicBezTo>
                  <a:pt x="412" y="1739"/>
                  <a:pt x="457" y="1745"/>
                  <a:pt x="522" y="1745"/>
                </a:cubicBezTo>
                <a:cubicBezTo>
                  <a:pt x="588" y="1745"/>
                  <a:pt x="635" y="1739"/>
                  <a:pt x="670" y="1731"/>
                </a:cubicBezTo>
                <a:lnTo>
                  <a:pt x="649" y="1815"/>
                </a:lnTo>
                <a:cubicBezTo>
                  <a:pt x="649" y="1815"/>
                  <a:pt x="649" y="1815"/>
                  <a:pt x="643" y="1817"/>
                </a:cubicBezTo>
                <a:cubicBezTo>
                  <a:pt x="629" y="1823"/>
                  <a:pt x="594" y="1831"/>
                  <a:pt x="522" y="1831"/>
                </a:cubicBezTo>
                <a:cubicBezTo>
                  <a:pt x="450" y="1831"/>
                  <a:pt x="416" y="1823"/>
                  <a:pt x="401" y="1817"/>
                </a:cubicBezTo>
                <a:cubicBezTo>
                  <a:pt x="397" y="1815"/>
                  <a:pt x="397" y="1815"/>
                  <a:pt x="395" y="1815"/>
                </a:cubicBezTo>
                <a:lnTo>
                  <a:pt x="375" y="1731"/>
                </a:lnTo>
                <a:close/>
                <a:moveTo>
                  <a:pt x="817" y="1315"/>
                </a:moveTo>
                <a:lnTo>
                  <a:pt x="973" y="1471"/>
                </a:lnTo>
                <a:lnTo>
                  <a:pt x="954" y="1667"/>
                </a:lnTo>
                <a:lnTo>
                  <a:pt x="790" y="1569"/>
                </a:lnTo>
                <a:cubicBezTo>
                  <a:pt x="797" y="1506"/>
                  <a:pt x="807" y="1420"/>
                  <a:pt x="817" y="1315"/>
                </a:cubicBezTo>
                <a:close/>
                <a:moveTo>
                  <a:pt x="391" y="1938"/>
                </a:moveTo>
                <a:cubicBezTo>
                  <a:pt x="383" y="2007"/>
                  <a:pt x="350" y="2048"/>
                  <a:pt x="350" y="2112"/>
                </a:cubicBezTo>
                <a:cubicBezTo>
                  <a:pt x="350" y="2145"/>
                  <a:pt x="360" y="2179"/>
                  <a:pt x="383" y="2216"/>
                </a:cubicBezTo>
                <a:cubicBezTo>
                  <a:pt x="405" y="2255"/>
                  <a:pt x="442" y="2298"/>
                  <a:pt x="498" y="2354"/>
                </a:cubicBezTo>
                <a:lnTo>
                  <a:pt x="522" y="2378"/>
                </a:lnTo>
                <a:lnTo>
                  <a:pt x="547" y="2354"/>
                </a:lnTo>
                <a:cubicBezTo>
                  <a:pt x="657" y="2243"/>
                  <a:pt x="694" y="2170"/>
                  <a:pt x="694" y="2104"/>
                </a:cubicBezTo>
                <a:cubicBezTo>
                  <a:pt x="694" y="2039"/>
                  <a:pt x="661" y="1995"/>
                  <a:pt x="653" y="1938"/>
                </a:cubicBezTo>
                <a:lnTo>
                  <a:pt x="586" y="1948"/>
                </a:lnTo>
                <a:cubicBezTo>
                  <a:pt x="598" y="2022"/>
                  <a:pt x="625" y="2065"/>
                  <a:pt x="627" y="2106"/>
                </a:cubicBezTo>
                <a:cubicBezTo>
                  <a:pt x="627" y="2141"/>
                  <a:pt x="600" y="2194"/>
                  <a:pt x="524" y="2278"/>
                </a:cubicBezTo>
                <a:cubicBezTo>
                  <a:pt x="489" y="2241"/>
                  <a:pt x="459" y="2206"/>
                  <a:pt x="444" y="2181"/>
                </a:cubicBezTo>
                <a:cubicBezTo>
                  <a:pt x="426" y="2151"/>
                  <a:pt x="422" y="2132"/>
                  <a:pt x="422" y="2114"/>
                </a:cubicBezTo>
                <a:cubicBezTo>
                  <a:pt x="422" y="2077"/>
                  <a:pt x="450" y="2032"/>
                  <a:pt x="461" y="1948"/>
                </a:cubicBezTo>
                <a:lnTo>
                  <a:pt x="391" y="1938"/>
                </a:lnTo>
                <a:close/>
                <a:moveTo>
                  <a:pt x="647" y="1821"/>
                </a:moveTo>
                <a:lnTo>
                  <a:pt x="647" y="1825"/>
                </a:lnTo>
                <a:cubicBezTo>
                  <a:pt x="645" y="1823"/>
                  <a:pt x="647" y="1823"/>
                  <a:pt x="647" y="182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0F07CC95-1148-1C45-9F55-BB8954DCE6AD}"/>
              </a:ext>
            </a:extLst>
          </p:cNvPr>
          <p:cNvSpPr/>
          <p:nvPr userDrawn="1"/>
        </p:nvSpPr>
        <p:spPr>
          <a:xfrm>
            <a:off x="6241222" y="2183124"/>
            <a:ext cx="1090164" cy="1090164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>
            <a:outerShdw blurRad="292100" sx="102000" sy="102000" algn="ctr" rotWithShape="0">
              <a:schemeClr val="accent4">
                <a:lumMod val="50000"/>
                <a:alpha val="4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  <p:sp>
        <p:nvSpPr>
          <p:cNvPr id="61" name="Freeform 28" title="Icon of rocket ship">
            <a:extLst>
              <a:ext uri="{FF2B5EF4-FFF2-40B4-BE49-F238E27FC236}">
                <a16:creationId xmlns:a16="http://schemas.microsoft.com/office/drawing/2014/main" id="{81408B19-A6D9-4543-9856-3929206A5DE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614371" y="2333857"/>
            <a:ext cx="343866" cy="788698"/>
          </a:xfrm>
          <a:custGeom>
            <a:avLst/>
            <a:gdLst>
              <a:gd name="T0" fmla="*/ 64700846 w 1035"/>
              <a:gd name="T1" fmla="*/ 3492788 h 2379"/>
              <a:gd name="T2" fmla="*/ 24685170 w 1035"/>
              <a:gd name="T3" fmla="*/ 95988916 h 2379"/>
              <a:gd name="T4" fmla="*/ 0 w 1035"/>
              <a:gd name="T5" fmla="*/ 187061815 h 2379"/>
              <a:gd name="T6" fmla="*/ 34039474 w 1035"/>
              <a:gd name="T7" fmla="*/ 212546473 h 2379"/>
              <a:gd name="T8" fmla="*/ 34299356 w 1035"/>
              <a:gd name="T9" fmla="*/ 215651534 h 2379"/>
              <a:gd name="T10" fmla="*/ 36378051 w 1035"/>
              <a:gd name="T11" fmla="*/ 218885357 h 2379"/>
              <a:gd name="T12" fmla="*/ 42614133 w 1035"/>
              <a:gd name="T13" fmla="*/ 238290096 h 2379"/>
              <a:gd name="T14" fmla="*/ 44173424 w 1035"/>
              <a:gd name="T15" fmla="*/ 240877587 h 2379"/>
              <a:gd name="T16" fmla="*/ 67039422 w 1035"/>
              <a:gd name="T17" fmla="*/ 245664120 h 2379"/>
              <a:gd name="T18" fmla="*/ 89905779 w 1035"/>
              <a:gd name="T19" fmla="*/ 240877587 h 2379"/>
              <a:gd name="T20" fmla="*/ 91464710 w 1035"/>
              <a:gd name="T21" fmla="*/ 238290096 h 2379"/>
              <a:gd name="T22" fmla="*/ 97961035 w 1035"/>
              <a:gd name="T23" fmla="*/ 218885357 h 2379"/>
              <a:gd name="T24" fmla="*/ 100039729 w 1035"/>
              <a:gd name="T25" fmla="*/ 215651534 h 2379"/>
              <a:gd name="T26" fmla="*/ 100299611 w 1035"/>
              <a:gd name="T27" fmla="*/ 212546473 h 2379"/>
              <a:gd name="T28" fmla="*/ 134339086 w 1035"/>
              <a:gd name="T29" fmla="*/ 186802850 h 2379"/>
              <a:gd name="T30" fmla="*/ 109913797 w 1035"/>
              <a:gd name="T31" fmla="*/ 95729951 h 2379"/>
              <a:gd name="T32" fmla="*/ 69637880 w 1035"/>
              <a:gd name="T33" fmla="*/ 3492788 h 2379"/>
              <a:gd name="T34" fmla="*/ 67819067 w 1035"/>
              <a:gd name="T35" fmla="*/ 13583425 h 2379"/>
              <a:gd name="T36" fmla="*/ 102118423 w 1035"/>
              <a:gd name="T37" fmla="*/ 95988916 h 2379"/>
              <a:gd name="T38" fmla="*/ 97961035 w 1035"/>
              <a:gd name="T39" fmla="*/ 160283052 h 2379"/>
              <a:gd name="T40" fmla="*/ 90165661 w 1035"/>
              <a:gd name="T41" fmla="*/ 214098824 h 2379"/>
              <a:gd name="T42" fmla="*/ 45732355 w 1035"/>
              <a:gd name="T43" fmla="*/ 214098824 h 2379"/>
              <a:gd name="T44" fmla="*/ 38067102 w 1035"/>
              <a:gd name="T45" fmla="*/ 160800622 h 2379"/>
              <a:gd name="T46" fmla="*/ 33779593 w 1035"/>
              <a:gd name="T47" fmla="*/ 95988916 h 2379"/>
              <a:gd name="T48" fmla="*/ 67819067 w 1035"/>
              <a:gd name="T49" fmla="*/ 13583425 h 2379"/>
              <a:gd name="T50" fmla="*/ 52098559 w 1035"/>
              <a:gd name="T51" fmla="*/ 109960069 h 2379"/>
              <a:gd name="T52" fmla="*/ 83539575 w 1035"/>
              <a:gd name="T53" fmla="*/ 78783219 h 2379"/>
              <a:gd name="T54" fmla="*/ 58204881 w 1035"/>
              <a:gd name="T55" fmla="*/ 85122103 h 2379"/>
              <a:gd name="T56" fmla="*/ 77173372 w 1035"/>
              <a:gd name="T57" fmla="*/ 103880150 h 2379"/>
              <a:gd name="T58" fmla="*/ 58204881 w 1035"/>
              <a:gd name="T59" fmla="*/ 85122103 h 2379"/>
              <a:gd name="T60" fmla="*/ 29492083 w 1035"/>
              <a:gd name="T61" fmla="*/ 170115084 h 2379"/>
              <a:gd name="T62" fmla="*/ 11432999 w 1035"/>
              <a:gd name="T63" fmla="*/ 215651534 h 2379"/>
              <a:gd name="T64" fmla="*/ 48720455 w 1035"/>
              <a:gd name="T65" fmla="*/ 223930856 h 2379"/>
              <a:gd name="T66" fmla="*/ 87047440 w 1035"/>
              <a:gd name="T67" fmla="*/ 223930856 h 2379"/>
              <a:gd name="T68" fmla="*/ 83539575 w 1035"/>
              <a:gd name="T69" fmla="*/ 235056273 h 2379"/>
              <a:gd name="T70" fmla="*/ 52098559 w 1035"/>
              <a:gd name="T71" fmla="*/ 235056273 h 2379"/>
              <a:gd name="T72" fmla="*/ 48720455 w 1035"/>
              <a:gd name="T73" fmla="*/ 223930856 h 2379"/>
              <a:gd name="T74" fmla="*/ 126413591 w 1035"/>
              <a:gd name="T75" fmla="*/ 190295998 h 2379"/>
              <a:gd name="T76" fmla="*/ 102638187 w 1035"/>
              <a:gd name="T77" fmla="*/ 202973766 h 2379"/>
              <a:gd name="T78" fmla="*/ 50799510 w 1035"/>
              <a:gd name="T79" fmla="*/ 250709259 h 2379"/>
              <a:gd name="T80" fmla="*/ 49759983 w 1035"/>
              <a:gd name="T81" fmla="*/ 286672642 h 2379"/>
              <a:gd name="T82" fmla="*/ 67819067 w 1035"/>
              <a:gd name="T83" fmla="*/ 307629731 h 2379"/>
              <a:gd name="T84" fmla="*/ 90165661 w 1035"/>
              <a:gd name="T85" fmla="*/ 272183919 h 2379"/>
              <a:gd name="T86" fmla="*/ 76134205 w 1035"/>
              <a:gd name="T87" fmla="*/ 252003004 h 2379"/>
              <a:gd name="T88" fmla="*/ 68078949 w 1035"/>
              <a:gd name="T89" fmla="*/ 294693358 h 2379"/>
              <a:gd name="T90" fmla="*/ 54826777 w 1035"/>
              <a:gd name="T91" fmla="*/ 273477664 h 2379"/>
              <a:gd name="T92" fmla="*/ 50799510 w 1035"/>
              <a:gd name="T93" fmla="*/ 250709259 h 2379"/>
              <a:gd name="T94" fmla="*/ 84059339 w 1035"/>
              <a:gd name="T95" fmla="*/ 236091053 h 2379"/>
              <a:gd name="T96" fmla="*/ 84059339 w 1035"/>
              <a:gd name="T97" fmla="*/ 235573483 h 2379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</a:gdLst>
            <a:ahLst/>
            <a:cxnLst>
              <a:cxn ang="T98">
                <a:pos x="T0" y="T1"/>
              </a:cxn>
              <a:cxn ang="T99">
                <a:pos x="T2" y="T3"/>
              </a:cxn>
              <a:cxn ang="T100">
                <a:pos x="T4" y="T5"/>
              </a:cxn>
              <a:cxn ang="T101">
                <a:pos x="T6" y="T7"/>
              </a:cxn>
              <a:cxn ang="T102">
                <a:pos x="T8" y="T9"/>
              </a:cxn>
              <a:cxn ang="T103">
                <a:pos x="T10" y="T11"/>
              </a:cxn>
              <a:cxn ang="T104">
                <a:pos x="T12" y="T13"/>
              </a:cxn>
              <a:cxn ang="T105">
                <a:pos x="T14" y="T15"/>
              </a:cxn>
              <a:cxn ang="T106">
                <a:pos x="T16" y="T17"/>
              </a:cxn>
              <a:cxn ang="T107">
                <a:pos x="T18" y="T19"/>
              </a:cxn>
              <a:cxn ang="T108">
                <a:pos x="T20" y="T21"/>
              </a:cxn>
              <a:cxn ang="T109">
                <a:pos x="T22" y="T23"/>
              </a:cxn>
              <a:cxn ang="T110">
                <a:pos x="T24" y="T25"/>
              </a:cxn>
              <a:cxn ang="T111">
                <a:pos x="T26" y="T27"/>
              </a:cxn>
              <a:cxn ang="T112">
                <a:pos x="T28" y="T29"/>
              </a:cxn>
              <a:cxn ang="T113">
                <a:pos x="T30" y="T31"/>
              </a:cxn>
              <a:cxn ang="T114">
                <a:pos x="T32" y="T33"/>
              </a:cxn>
              <a:cxn ang="T115">
                <a:pos x="T34" y="T35"/>
              </a:cxn>
              <a:cxn ang="T116">
                <a:pos x="T36" y="T37"/>
              </a:cxn>
              <a:cxn ang="T117">
                <a:pos x="T38" y="T39"/>
              </a:cxn>
              <a:cxn ang="T118">
                <a:pos x="T40" y="T41"/>
              </a:cxn>
              <a:cxn ang="T119">
                <a:pos x="T42" y="T43"/>
              </a:cxn>
              <a:cxn ang="T120">
                <a:pos x="T44" y="T45"/>
              </a:cxn>
              <a:cxn ang="T121">
                <a:pos x="T46" y="T47"/>
              </a:cxn>
              <a:cxn ang="T122">
                <a:pos x="T48" y="T49"/>
              </a:cxn>
              <a:cxn ang="T123">
                <a:pos x="T50" y="T51"/>
              </a:cxn>
              <a:cxn ang="T124">
                <a:pos x="T52" y="T53"/>
              </a:cxn>
              <a:cxn ang="T125">
                <a:pos x="T54" y="T55"/>
              </a:cxn>
              <a:cxn ang="T126">
                <a:pos x="T56" y="T57"/>
              </a:cxn>
              <a:cxn ang="T127">
                <a:pos x="T58" y="T59"/>
              </a:cxn>
              <a:cxn ang="T128">
                <a:pos x="T60" y="T61"/>
              </a:cxn>
              <a:cxn ang="T129">
                <a:pos x="T62" y="T63"/>
              </a:cxn>
              <a:cxn ang="T130">
                <a:pos x="T64" y="T65"/>
              </a:cxn>
              <a:cxn ang="T131">
                <a:pos x="T66" y="T67"/>
              </a:cxn>
              <a:cxn ang="T132">
                <a:pos x="T68" y="T69"/>
              </a:cxn>
              <a:cxn ang="T133">
                <a:pos x="T70" y="T71"/>
              </a:cxn>
              <a:cxn ang="T134">
                <a:pos x="T72" y="T73"/>
              </a:cxn>
              <a:cxn ang="T135">
                <a:pos x="T74" y="T75"/>
              </a:cxn>
              <a:cxn ang="T136">
                <a:pos x="T76" y="T77"/>
              </a:cxn>
              <a:cxn ang="T137">
                <a:pos x="T78" y="T79"/>
              </a:cxn>
              <a:cxn ang="T138">
                <a:pos x="T80" y="T81"/>
              </a:cxn>
              <a:cxn ang="T139">
                <a:pos x="T82" y="T83"/>
              </a:cxn>
              <a:cxn ang="T140">
                <a:pos x="T84" y="T85"/>
              </a:cxn>
              <a:cxn ang="T141">
                <a:pos x="T86" y="T87"/>
              </a:cxn>
              <a:cxn ang="T142">
                <a:pos x="T88" y="T89"/>
              </a:cxn>
              <a:cxn ang="T143">
                <a:pos x="T90" y="T91"/>
              </a:cxn>
              <a:cxn ang="T144">
                <a:pos x="T92" y="T93"/>
              </a:cxn>
              <a:cxn ang="T145">
                <a:pos x="T94" y="T95"/>
              </a:cxn>
              <a:cxn ang="T146">
                <a:pos x="T96" y="T97"/>
              </a:cxn>
            </a:cxnLst>
            <a:rect l="0" t="0" r="r" b="b"/>
            <a:pathLst>
              <a:path w="1035" h="2379">
                <a:moveTo>
                  <a:pt x="522" y="0"/>
                </a:moveTo>
                <a:lnTo>
                  <a:pt x="498" y="27"/>
                </a:lnTo>
                <a:cubicBezTo>
                  <a:pt x="498" y="27"/>
                  <a:pt x="321" y="207"/>
                  <a:pt x="235" y="465"/>
                </a:cubicBezTo>
                <a:cubicBezTo>
                  <a:pt x="207" y="547"/>
                  <a:pt x="190" y="641"/>
                  <a:pt x="190" y="742"/>
                </a:cubicBezTo>
                <a:cubicBezTo>
                  <a:pt x="190" y="865"/>
                  <a:pt x="205" y="1053"/>
                  <a:pt x="221" y="1227"/>
                </a:cubicBezTo>
                <a:lnTo>
                  <a:pt x="0" y="1446"/>
                </a:lnTo>
                <a:lnTo>
                  <a:pt x="31" y="1782"/>
                </a:lnTo>
                <a:lnTo>
                  <a:pt x="262" y="1643"/>
                </a:lnTo>
                <a:cubicBezTo>
                  <a:pt x="262" y="1645"/>
                  <a:pt x="264" y="1661"/>
                  <a:pt x="264" y="1661"/>
                </a:cubicBezTo>
                <a:lnTo>
                  <a:pt x="264" y="1667"/>
                </a:lnTo>
                <a:lnTo>
                  <a:pt x="266" y="1674"/>
                </a:lnTo>
                <a:cubicBezTo>
                  <a:pt x="266" y="1674"/>
                  <a:pt x="272" y="1684"/>
                  <a:pt x="280" y="1692"/>
                </a:cubicBezTo>
                <a:cubicBezTo>
                  <a:pt x="285" y="1694"/>
                  <a:pt x="289" y="1698"/>
                  <a:pt x="293" y="1700"/>
                </a:cubicBezTo>
                <a:lnTo>
                  <a:pt x="328" y="1842"/>
                </a:lnTo>
                <a:cubicBezTo>
                  <a:pt x="328" y="1842"/>
                  <a:pt x="330" y="1848"/>
                  <a:pt x="332" y="1852"/>
                </a:cubicBezTo>
                <a:cubicBezTo>
                  <a:pt x="334" y="1856"/>
                  <a:pt x="338" y="1858"/>
                  <a:pt x="340" y="1862"/>
                </a:cubicBezTo>
                <a:cubicBezTo>
                  <a:pt x="348" y="1868"/>
                  <a:pt x="356" y="1874"/>
                  <a:pt x="371" y="1880"/>
                </a:cubicBezTo>
                <a:cubicBezTo>
                  <a:pt x="397" y="1891"/>
                  <a:pt x="440" y="1899"/>
                  <a:pt x="516" y="1899"/>
                </a:cubicBezTo>
                <a:cubicBezTo>
                  <a:pt x="592" y="1899"/>
                  <a:pt x="635" y="1893"/>
                  <a:pt x="661" y="1880"/>
                </a:cubicBezTo>
                <a:cubicBezTo>
                  <a:pt x="676" y="1874"/>
                  <a:pt x="684" y="1868"/>
                  <a:pt x="692" y="1862"/>
                </a:cubicBezTo>
                <a:cubicBezTo>
                  <a:pt x="696" y="1858"/>
                  <a:pt x="698" y="1856"/>
                  <a:pt x="700" y="1852"/>
                </a:cubicBezTo>
                <a:cubicBezTo>
                  <a:pt x="702" y="1848"/>
                  <a:pt x="704" y="1842"/>
                  <a:pt x="704" y="1842"/>
                </a:cubicBezTo>
                <a:lnTo>
                  <a:pt x="741" y="1700"/>
                </a:lnTo>
                <a:cubicBezTo>
                  <a:pt x="745" y="1698"/>
                  <a:pt x="749" y="1694"/>
                  <a:pt x="754" y="1692"/>
                </a:cubicBezTo>
                <a:cubicBezTo>
                  <a:pt x="762" y="1684"/>
                  <a:pt x="768" y="1674"/>
                  <a:pt x="768" y="1674"/>
                </a:cubicBezTo>
                <a:lnTo>
                  <a:pt x="770" y="1667"/>
                </a:lnTo>
                <a:lnTo>
                  <a:pt x="770" y="1661"/>
                </a:lnTo>
                <a:cubicBezTo>
                  <a:pt x="770" y="1661"/>
                  <a:pt x="772" y="1647"/>
                  <a:pt x="772" y="1643"/>
                </a:cubicBezTo>
                <a:lnTo>
                  <a:pt x="1001" y="1780"/>
                </a:lnTo>
                <a:lnTo>
                  <a:pt x="1034" y="1444"/>
                </a:lnTo>
                <a:lnTo>
                  <a:pt x="815" y="1225"/>
                </a:lnTo>
                <a:cubicBezTo>
                  <a:pt x="831" y="1049"/>
                  <a:pt x="846" y="860"/>
                  <a:pt x="846" y="740"/>
                </a:cubicBezTo>
                <a:cubicBezTo>
                  <a:pt x="846" y="639"/>
                  <a:pt x="827" y="547"/>
                  <a:pt x="799" y="465"/>
                </a:cubicBezTo>
                <a:cubicBezTo>
                  <a:pt x="713" y="209"/>
                  <a:pt x="536" y="27"/>
                  <a:pt x="536" y="27"/>
                </a:cubicBezTo>
                <a:lnTo>
                  <a:pt x="522" y="0"/>
                </a:lnTo>
                <a:close/>
                <a:moveTo>
                  <a:pt x="522" y="105"/>
                </a:moveTo>
                <a:cubicBezTo>
                  <a:pt x="557" y="144"/>
                  <a:pt x="674" y="281"/>
                  <a:pt x="743" y="488"/>
                </a:cubicBezTo>
                <a:cubicBezTo>
                  <a:pt x="770" y="566"/>
                  <a:pt x="786" y="649"/>
                  <a:pt x="786" y="742"/>
                </a:cubicBezTo>
                <a:cubicBezTo>
                  <a:pt x="786" y="860"/>
                  <a:pt x="772" y="1053"/>
                  <a:pt x="754" y="1229"/>
                </a:cubicBezTo>
                <a:cubicBezTo>
                  <a:pt x="754" y="1233"/>
                  <a:pt x="754" y="1235"/>
                  <a:pt x="754" y="1239"/>
                </a:cubicBezTo>
                <a:cubicBezTo>
                  <a:pt x="735" y="1446"/>
                  <a:pt x="713" y="1631"/>
                  <a:pt x="713" y="1643"/>
                </a:cubicBezTo>
                <a:cubicBezTo>
                  <a:pt x="708" y="1645"/>
                  <a:pt x="704" y="1649"/>
                  <a:pt x="694" y="1655"/>
                </a:cubicBezTo>
                <a:cubicBezTo>
                  <a:pt x="670" y="1665"/>
                  <a:pt x="618" y="1678"/>
                  <a:pt x="524" y="1678"/>
                </a:cubicBezTo>
                <a:cubicBezTo>
                  <a:pt x="430" y="1678"/>
                  <a:pt x="377" y="1665"/>
                  <a:pt x="352" y="1655"/>
                </a:cubicBezTo>
                <a:cubicBezTo>
                  <a:pt x="342" y="1651"/>
                  <a:pt x="336" y="1647"/>
                  <a:pt x="334" y="1643"/>
                </a:cubicBezTo>
                <a:cubicBezTo>
                  <a:pt x="332" y="1631"/>
                  <a:pt x="311" y="1450"/>
                  <a:pt x="293" y="1243"/>
                </a:cubicBezTo>
                <a:cubicBezTo>
                  <a:pt x="293" y="1239"/>
                  <a:pt x="293" y="1235"/>
                  <a:pt x="291" y="1229"/>
                </a:cubicBezTo>
                <a:cubicBezTo>
                  <a:pt x="274" y="1053"/>
                  <a:pt x="260" y="863"/>
                  <a:pt x="260" y="742"/>
                </a:cubicBezTo>
                <a:cubicBezTo>
                  <a:pt x="260" y="649"/>
                  <a:pt x="276" y="566"/>
                  <a:pt x="303" y="488"/>
                </a:cubicBezTo>
                <a:cubicBezTo>
                  <a:pt x="371" y="281"/>
                  <a:pt x="487" y="144"/>
                  <a:pt x="522" y="105"/>
                </a:cubicBezTo>
                <a:close/>
                <a:moveTo>
                  <a:pt x="401" y="609"/>
                </a:moveTo>
                <a:cubicBezTo>
                  <a:pt x="334" y="676"/>
                  <a:pt x="334" y="785"/>
                  <a:pt x="401" y="850"/>
                </a:cubicBezTo>
                <a:cubicBezTo>
                  <a:pt x="469" y="918"/>
                  <a:pt x="577" y="918"/>
                  <a:pt x="643" y="850"/>
                </a:cubicBezTo>
                <a:cubicBezTo>
                  <a:pt x="711" y="783"/>
                  <a:pt x="711" y="674"/>
                  <a:pt x="643" y="609"/>
                </a:cubicBezTo>
                <a:cubicBezTo>
                  <a:pt x="577" y="541"/>
                  <a:pt x="467" y="541"/>
                  <a:pt x="401" y="609"/>
                </a:cubicBezTo>
                <a:close/>
                <a:moveTo>
                  <a:pt x="448" y="658"/>
                </a:moveTo>
                <a:cubicBezTo>
                  <a:pt x="489" y="617"/>
                  <a:pt x="553" y="617"/>
                  <a:pt x="594" y="658"/>
                </a:cubicBezTo>
                <a:cubicBezTo>
                  <a:pt x="635" y="699"/>
                  <a:pt x="635" y="762"/>
                  <a:pt x="594" y="803"/>
                </a:cubicBezTo>
                <a:cubicBezTo>
                  <a:pt x="553" y="844"/>
                  <a:pt x="489" y="844"/>
                  <a:pt x="448" y="803"/>
                </a:cubicBezTo>
                <a:cubicBezTo>
                  <a:pt x="407" y="762"/>
                  <a:pt x="409" y="697"/>
                  <a:pt x="448" y="658"/>
                </a:cubicBezTo>
                <a:close/>
                <a:moveTo>
                  <a:pt x="72" y="1471"/>
                </a:moveTo>
                <a:lnTo>
                  <a:pt x="227" y="1315"/>
                </a:lnTo>
                <a:cubicBezTo>
                  <a:pt x="237" y="1418"/>
                  <a:pt x="248" y="1506"/>
                  <a:pt x="254" y="1569"/>
                </a:cubicBezTo>
                <a:lnTo>
                  <a:pt x="88" y="1667"/>
                </a:lnTo>
                <a:lnTo>
                  <a:pt x="72" y="1471"/>
                </a:lnTo>
                <a:close/>
                <a:moveTo>
                  <a:pt x="375" y="1731"/>
                </a:moveTo>
                <a:cubicBezTo>
                  <a:pt x="412" y="1739"/>
                  <a:pt x="457" y="1745"/>
                  <a:pt x="522" y="1745"/>
                </a:cubicBezTo>
                <a:cubicBezTo>
                  <a:pt x="588" y="1745"/>
                  <a:pt x="635" y="1739"/>
                  <a:pt x="670" y="1731"/>
                </a:cubicBezTo>
                <a:lnTo>
                  <a:pt x="649" y="1815"/>
                </a:lnTo>
                <a:cubicBezTo>
                  <a:pt x="649" y="1815"/>
                  <a:pt x="649" y="1815"/>
                  <a:pt x="643" y="1817"/>
                </a:cubicBezTo>
                <a:cubicBezTo>
                  <a:pt x="629" y="1823"/>
                  <a:pt x="594" y="1831"/>
                  <a:pt x="522" y="1831"/>
                </a:cubicBezTo>
                <a:cubicBezTo>
                  <a:pt x="450" y="1831"/>
                  <a:pt x="416" y="1823"/>
                  <a:pt x="401" y="1817"/>
                </a:cubicBezTo>
                <a:cubicBezTo>
                  <a:pt x="397" y="1815"/>
                  <a:pt x="397" y="1815"/>
                  <a:pt x="395" y="1815"/>
                </a:cubicBezTo>
                <a:lnTo>
                  <a:pt x="375" y="1731"/>
                </a:lnTo>
                <a:close/>
                <a:moveTo>
                  <a:pt x="817" y="1315"/>
                </a:moveTo>
                <a:lnTo>
                  <a:pt x="973" y="1471"/>
                </a:lnTo>
                <a:lnTo>
                  <a:pt x="954" y="1667"/>
                </a:lnTo>
                <a:lnTo>
                  <a:pt x="790" y="1569"/>
                </a:lnTo>
                <a:cubicBezTo>
                  <a:pt x="797" y="1506"/>
                  <a:pt x="807" y="1420"/>
                  <a:pt x="817" y="1315"/>
                </a:cubicBezTo>
                <a:close/>
                <a:moveTo>
                  <a:pt x="391" y="1938"/>
                </a:moveTo>
                <a:cubicBezTo>
                  <a:pt x="383" y="2007"/>
                  <a:pt x="350" y="2048"/>
                  <a:pt x="350" y="2112"/>
                </a:cubicBezTo>
                <a:cubicBezTo>
                  <a:pt x="350" y="2145"/>
                  <a:pt x="360" y="2179"/>
                  <a:pt x="383" y="2216"/>
                </a:cubicBezTo>
                <a:cubicBezTo>
                  <a:pt x="405" y="2255"/>
                  <a:pt x="442" y="2298"/>
                  <a:pt x="498" y="2354"/>
                </a:cubicBezTo>
                <a:lnTo>
                  <a:pt x="522" y="2378"/>
                </a:lnTo>
                <a:lnTo>
                  <a:pt x="547" y="2354"/>
                </a:lnTo>
                <a:cubicBezTo>
                  <a:pt x="657" y="2243"/>
                  <a:pt x="694" y="2170"/>
                  <a:pt x="694" y="2104"/>
                </a:cubicBezTo>
                <a:cubicBezTo>
                  <a:pt x="694" y="2039"/>
                  <a:pt x="661" y="1995"/>
                  <a:pt x="653" y="1938"/>
                </a:cubicBezTo>
                <a:lnTo>
                  <a:pt x="586" y="1948"/>
                </a:lnTo>
                <a:cubicBezTo>
                  <a:pt x="598" y="2022"/>
                  <a:pt x="625" y="2065"/>
                  <a:pt x="627" y="2106"/>
                </a:cubicBezTo>
                <a:cubicBezTo>
                  <a:pt x="627" y="2141"/>
                  <a:pt x="600" y="2194"/>
                  <a:pt x="524" y="2278"/>
                </a:cubicBezTo>
                <a:cubicBezTo>
                  <a:pt x="489" y="2241"/>
                  <a:pt x="459" y="2206"/>
                  <a:pt x="444" y="2181"/>
                </a:cubicBezTo>
                <a:cubicBezTo>
                  <a:pt x="426" y="2151"/>
                  <a:pt x="422" y="2132"/>
                  <a:pt x="422" y="2114"/>
                </a:cubicBezTo>
                <a:cubicBezTo>
                  <a:pt x="422" y="2077"/>
                  <a:pt x="450" y="2032"/>
                  <a:pt x="461" y="1948"/>
                </a:cubicBezTo>
                <a:lnTo>
                  <a:pt x="391" y="1938"/>
                </a:lnTo>
                <a:close/>
                <a:moveTo>
                  <a:pt x="647" y="1821"/>
                </a:moveTo>
                <a:lnTo>
                  <a:pt x="647" y="1825"/>
                </a:lnTo>
                <a:cubicBezTo>
                  <a:pt x="645" y="1823"/>
                  <a:pt x="647" y="1823"/>
                  <a:pt x="647" y="182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A2007F6E-3EF2-6B4D-9BC4-D07BE46832EA}"/>
              </a:ext>
            </a:extLst>
          </p:cNvPr>
          <p:cNvSpPr/>
          <p:nvPr userDrawn="1"/>
        </p:nvSpPr>
        <p:spPr>
          <a:xfrm>
            <a:off x="6241222" y="3675121"/>
            <a:ext cx="1090164" cy="1090164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>
            <a:outerShdw blurRad="292100" sx="102000" sy="102000" algn="ctr" rotWithShape="0">
              <a:schemeClr val="accent4">
                <a:lumMod val="50000"/>
                <a:alpha val="4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  <p:sp>
        <p:nvSpPr>
          <p:cNvPr id="63" name="Freeform 28" title="Icon of rocket ship">
            <a:extLst>
              <a:ext uri="{FF2B5EF4-FFF2-40B4-BE49-F238E27FC236}">
                <a16:creationId xmlns:a16="http://schemas.microsoft.com/office/drawing/2014/main" id="{A14DE50C-53A9-C640-BF65-A91FE0995D5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614371" y="3825854"/>
            <a:ext cx="343866" cy="788698"/>
          </a:xfrm>
          <a:custGeom>
            <a:avLst/>
            <a:gdLst>
              <a:gd name="T0" fmla="*/ 64700846 w 1035"/>
              <a:gd name="T1" fmla="*/ 3492788 h 2379"/>
              <a:gd name="T2" fmla="*/ 24685170 w 1035"/>
              <a:gd name="T3" fmla="*/ 95988916 h 2379"/>
              <a:gd name="T4" fmla="*/ 0 w 1035"/>
              <a:gd name="T5" fmla="*/ 187061815 h 2379"/>
              <a:gd name="T6" fmla="*/ 34039474 w 1035"/>
              <a:gd name="T7" fmla="*/ 212546473 h 2379"/>
              <a:gd name="T8" fmla="*/ 34299356 w 1035"/>
              <a:gd name="T9" fmla="*/ 215651534 h 2379"/>
              <a:gd name="T10" fmla="*/ 36378051 w 1035"/>
              <a:gd name="T11" fmla="*/ 218885357 h 2379"/>
              <a:gd name="T12" fmla="*/ 42614133 w 1035"/>
              <a:gd name="T13" fmla="*/ 238290096 h 2379"/>
              <a:gd name="T14" fmla="*/ 44173424 w 1035"/>
              <a:gd name="T15" fmla="*/ 240877587 h 2379"/>
              <a:gd name="T16" fmla="*/ 67039422 w 1035"/>
              <a:gd name="T17" fmla="*/ 245664120 h 2379"/>
              <a:gd name="T18" fmla="*/ 89905779 w 1035"/>
              <a:gd name="T19" fmla="*/ 240877587 h 2379"/>
              <a:gd name="T20" fmla="*/ 91464710 w 1035"/>
              <a:gd name="T21" fmla="*/ 238290096 h 2379"/>
              <a:gd name="T22" fmla="*/ 97961035 w 1035"/>
              <a:gd name="T23" fmla="*/ 218885357 h 2379"/>
              <a:gd name="T24" fmla="*/ 100039729 w 1035"/>
              <a:gd name="T25" fmla="*/ 215651534 h 2379"/>
              <a:gd name="T26" fmla="*/ 100299611 w 1035"/>
              <a:gd name="T27" fmla="*/ 212546473 h 2379"/>
              <a:gd name="T28" fmla="*/ 134339086 w 1035"/>
              <a:gd name="T29" fmla="*/ 186802850 h 2379"/>
              <a:gd name="T30" fmla="*/ 109913797 w 1035"/>
              <a:gd name="T31" fmla="*/ 95729951 h 2379"/>
              <a:gd name="T32" fmla="*/ 69637880 w 1035"/>
              <a:gd name="T33" fmla="*/ 3492788 h 2379"/>
              <a:gd name="T34" fmla="*/ 67819067 w 1035"/>
              <a:gd name="T35" fmla="*/ 13583425 h 2379"/>
              <a:gd name="T36" fmla="*/ 102118423 w 1035"/>
              <a:gd name="T37" fmla="*/ 95988916 h 2379"/>
              <a:gd name="T38" fmla="*/ 97961035 w 1035"/>
              <a:gd name="T39" fmla="*/ 160283052 h 2379"/>
              <a:gd name="T40" fmla="*/ 90165661 w 1035"/>
              <a:gd name="T41" fmla="*/ 214098824 h 2379"/>
              <a:gd name="T42" fmla="*/ 45732355 w 1035"/>
              <a:gd name="T43" fmla="*/ 214098824 h 2379"/>
              <a:gd name="T44" fmla="*/ 38067102 w 1035"/>
              <a:gd name="T45" fmla="*/ 160800622 h 2379"/>
              <a:gd name="T46" fmla="*/ 33779593 w 1035"/>
              <a:gd name="T47" fmla="*/ 95988916 h 2379"/>
              <a:gd name="T48" fmla="*/ 67819067 w 1035"/>
              <a:gd name="T49" fmla="*/ 13583425 h 2379"/>
              <a:gd name="T50" fmla="*/ 52098559 w 1035"/>
              <a:gd name="T51" fmla="*/ 109960069 h 2379"/>
              <a:gd name="T52" fmla="*/ 83539575 w 1035"/>
              <a:gd name="T53" fmla="*/ 78783219 h 2379"/>
              <a:gd name="T54" fmla="*/ 58204881 w 1035"/>
              <a:gd name="T55" fmla="*/ 85122103 h 2379"/>
              <a:gd name="T56" fmla="*/ 77173372 w 1035"/>
              <a:gd name="T57" fmla="*/ 103880150 h 2379"/>
              <a:gd name="T58" fmla="*/ 58204881 w 1035"/>
              <a:gd name="T59" fmla="*/ 85122103 h 2379"/>
              <a:gd name="T60" fmla="*/ 29492083 w 1035"/>
              <a:gd name="T61" fmla="*/ 170115084 h 2379"/>
              <a:gd name="T62" fmla="*/ 11432999 w 1035"/>
              <a:gd name="T63" fmla="*/ 215651534 h 2379"/>
              <a:gd name="T64" fmla="*/ 48720455 w 1035"/>
              <a:gd name="T65" fmla="*/ 223930856 h 2379"/>
              <a:gd name="T66" fmla="*/ 87047440 w 1035"/>
              <a:gd name="T67" fmla="*/ 223930856 h 2379"/>
              <a:gd name="T68" fmla="*/ 83539575 w 1035"/>
              <a:gd name="T69" fmla="*/ 235056273 h 2379"/>
              <a:gd name="T70" fmla="*/ 52098559 w 1035"/>
              <a:gd name="T71" fmla="*/ 235056273 h 2379"/>
              <a:gd name="T72" fmla="*/ 48720455 w 1035"/>
              <a:gd name="T73" fmla="*/ 223930856 h 2379"/>
              <a:gd name="T74" fmla="*/ 126413591 w 1035"/>
              <a:gd name="T75" fmla="*/ 190295998 h 2379"/>
              <a:gd name="T76" fmla="*/ 102638187 w 1035"/>
              <a:gd name="T77" fmla="*/ 202973766 h 2379"/>
              <a:gd name="T78" fmla="*/ 50799510 w 1035"/>
              <a:gd name="T79" fmla="*/ 250709259 h 2379"/>
              <a:gd name="T80" fmla="*/ 49759983 w 1035"/>
              <a:gd name="T81" fmla="*/ 286672642 h 2379"/>
              <a:gd name="T82" fmla="*/ 67819067 w 1035"/>
              <a:gd name="T83" fmla="*/ 307629731 h 2379"/>
              <a:gd name="T84" fmla="*/ 90165661 w 1035"/>
              <a:gd name="T85" fmla="*/ 272183919 h 2379"/>
              <a:gd name="T86" fmla="*/ 76134205 w 1035"/>
              <a:gd name="T87" fmla="*/ 252003004 h 2379"/>
              <a:gd name="T88" fmla="*/ 68078949 w 1035"/>
              <a:gd name="T89" fmla="*/ 294693358 h 2379"/>
              <a:gd name="T90" fmla="*/ 54826777 w 1035"/>
              <a:gd name="T91" fmla="*/ 273477664 h 2379"/>
              <a:gd name="T92" fmla="*/ 50799510 w 1035"/>
              <a:gd name="T93" fmla="*/ 250709259 h 2379"/>
              <a:gd name="T94" fmla="*/ 84059339 w 1035"/>
              <a:gd name="T95" fmla="*/ 236091053 h 2379"/>
              <a:gd name="T96" fmla="*/ 84059339 w 1035"/>
              <a:gd name="T97" fmla="*/ 235573483 h 2379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</a:gdLst>
            <a:ahLst/>
            <a:cxnLst>
              <a:cxn ang="T98">
                <a:pos x="T0" y="T1"/>
              </a:cxn>
              <a:cxn ang="T99">
                <a:pos x="T2" y="T3"/>
              </a:cxn>
              <a:cxn ang="T100">
                <a:pos x="T4" y="T5"/>
              </a:cxn>
              <a:cxn ang="T101">
                <a:pos x="T6" y="T7"/>
              </a:cxn>
              <a:cxn ang="T102">
                <a:pos x="T8" y="T9"/>
              </a:cxn>
              <a:cxn ang="T103">
                <a:pos x="T10" y="T11"/>
              </a:cxn>
              <a:cxn ang="T104">
                <a:pos x="T12" y="T13"/>
              </a:cxn>
              <a:cxn ang="T105">
                <a:pos x="T14" y="T15"/>
              </a:cxn>
              <a:cxn ang="T106">
                <a:pos x="T16" y="T17"/>
              </a:cxn>
              <a:cxn ang="T107">
                <a:pos x="T18" y="T19"/>
              </a:cxn>
              <a:cxn ang="T108">
                <a:pos x="T20" y="T21"/>
              </a:cxn>
              <a:cxn ang="T109">
                <a:pos x="T22" y="T23"/>
              </a:cxn>
              <a:cxn ang="T110">
                <a:pos x="T24" y="T25"/>
              </a:cxn>
              <a:cxn ang="T111">
                <a:pos x="T26" y="T27"/>
              </a:cxn>
              <a:cxn ang="T112">
                <a:pos x="T28" y="T29"/>
              </a:cxn>
              <a:cxn ang="T113">
                <a:pos x="T30" y="T31"/>
              </a:cxn>
              <a:cxn ang="T114">
                <a:pos x="T32" y="T33"/>
              </a:cxn>
              <a:cxn ang="T115">
                <a:pos x="T34" y="T35"/>
              </a:cxn>
              <a:cxn ang="T116">
                <a:pos x="T36" y="T37"/>
              </a:cxn>
              <a:cxn ang="T117">
                <a:pos x="T38" y="T39"/>
              </a:cxn>
              <a:cxn ang="T118">
                <a:pos x="T40" y="T41"/>
              </a:cxn>
              <a:cxn ang="T119">
                <a:pos x="T42" y="T43"/>
              </a:cxn>
              <a:cxn ang="T120">
                <a:pos x="T44" y="T45"/>
              </a:cxn>
              <a:cxn ang="T121">
                <a:pos x="T46" y="T47"/>
              </a:cxn>
              <a:cxn ang="T122">
                <a:pos x="T48" y="T49"/>
              </a:cxn>
              <a:cxn ang="T123">
                <a:pos x="T50" y="T51"/>
              </a:cxn>
              <a:cxn ang="T124">
                <a:pos x="T52" y="T53"/>
              </a:cxn>
              <a:cxn ang="T125">
                <a:pos x="T54" y="T55"/>
              </a:cxn>
              <a:cxn ang="T126">
                <a:pos x="T56" y="T57"/>
              </a:cxn>
              <a:cxn ang="T127">
                <a:pos x="T58" y="T59"/>
              </a:cxn>
              <a:cxn ang="T128">
                <a:pos x="T60" y="T61"/>
              </a:cxn>
              <a:cxn ang="T129">
                <a:pos x="T62" y="T63"/>
              </a:cxn>
              <a:cxn ang="T130">
                <a:pos x="T64" y="T65"/>
              </a:cxn>
              <a:cxn ang="T131">
                <a:pos x="T66" y="T67"/>
              </a:cxn>
              <a:cxn ang="T132">
                <a:pos x="T68" y="T69"/>
              </a:cxn>
              <a:cxn ang="T133">
                <a:pos x="T70" y="T71"/>
              </a:cxn>
              <a:cxn ang="T134">
                <a:pos x="T72" y="T73"/>
              </a:cxn>
              <a:cxn ang="T135">
                <a:pos x="T74" y="T75"/>
              </a:cxn>
              <a:cxn ang="T136">
                <a:pos x="T76" y="T77"/>
              </a:cxn>
              <a:cxn ang="T137">
                <a:pos x="T78" y="T79"/>
              </a:cxn>
              <a:cxn ang="T138">
                <a:pos x="T80" y="T81"/>
              </a:cxn>
              <a:cxn ang="T139">
                <a:pos x="T82" y="T83"/>
              </a:cxn>
              <a:cxn ang="T140">
                <a:pos x="T84" y="T85"/>
              </a:cxn>
              <a:cxn ang="T141">
                <a:pos x="T86" y="T87"/>
              </a:cxn>
              <a:cxn ang="T142">
                <a:pos x="T88" y="T89"/>
              </a:cxn>
              <a:cxn ang="T143">
                <a:pos x="T90" y="T91"/>
              </a:cxn>
              <a:cxn ang="T144">
                <a:pos x="T92" y="T93"/>
              </a:cxn>
              <a:cxn ang="T145">
                <a:pos x="T94" y="T95"/>
              </a:cxn>
              <a:cxn ang="T146">
                <a:pos x="T96" y="T97"/>
              </a:cxn>
            </a:cxnLst>
            <a:rect l="0" t="0" r="r" b="b"/>
            <a:pathLst>
              <a:path w="1035" h="2379">
                <a:moveTo>
                  <a:pt x="522" y="0"/>
                </a:moveTo>
                <a:lnTo>
                  <a:pt x="498" y="27"/>
                </a:lnTo>
                <a:cubicBezTo>
                  <a:pt x="498" y="27"/>
                  <a:pt x="321" y="207"/>
                  <a:pt x="235" y="465"/>
                </a:cubicBezTo>
                <a:cubicBezTo>
                  <a:pt x="207" y="547"/>
                  <a:pt x="190" y="641"/>
                  <a:pt x="190" y="742"/>
                </a:cubicBezTo>
                <a:cubicBezTo>
                  <a:pt x="190" y="865"/>
                  <a:pt x="205" y="1053"/>
                  <a:pt x="221" y="1227"/>
                </a:cubicBezTo>
                <a:lnTo>
                  <a:pt x="0" y="1446"/>
                </a:lnTo>
                <a:lnTo>
                  <a:pt x="31" y="1782"/>
                </a:lnTo>
                <a:lnTo>
                  <a:pt x="262" y="1643"/>
                </a:lnTo>
                <a:cubicBezTo>
                  <a:pt x="262" y="1645"/>
                  <a:pt x="264" y="1661"/>
                  <a:pt x="264" y="1661"/>
                </a:cubicBezTo>
                <a:lnTo>
                  <a:pt x="264" y="1667"/>
                </a:lnTo>
                <a:lnTo>
                  <a:pt x="266" y="1674"/>
                </a:lnTo>
                <a:cubicBezTo>
                  <a:pt x="266" y="1674"/>
                  <a:pt x="272" y="1684"/>
                  <a:pt x="280" y="1692"/>
                </a:cubicBezTo>
                <a:cubicBezTo>
                  <a:pt x="285" y="1694"/>
                  <a:pt x="289" y="1698"/>
                  <a:pt x="293" y="1700"/>
                </a:cubicBezTo>
                <a:lnTo>
                  <a:pt x="328" y="1842"/>
                </a:lnTo>
                <a:cubicBezTo>
                  <a:pt x="328" y="1842"/>
                  <a:pt x="330" y="1848"/>
                  <a:pt x="332" y="1852"/>
                </a:cubicBezTo>
                <a:cubicBezTo>
                  <a:pt x="334" y="1856"/>
                  <a:pt x="338" y="1858"/>
                  <a:pt x="340" y="1862"/>
                </a:cubicBezTo>
                <a:cubicBezTo>
                  <a:pt x="348" y="1868"/>
                  <a:pt x="356" y="1874"/>
                  <a:pt x="371" y="1880"/>
                </a:cubicBezTo>
                <a:cubicBezTo>
                  <a:pt x="397" y="1891"/>
                  <a:pt x="440" y="1899"/>
                  <a:pt x="516" y="1899"/>
                </a:cubicBezTo>
                <a:cubicBezTo>
                  <a:pt x="592" y="1899"/>
                  <a:pt x="635" y="1893"/>
                  <a:pt x="661" y="1880"/>
                </a:cubicBezTo>
                <a:cubicBezTo>
                  <a:pt x="676" y="1874"/>
                  <a:pt x="684" y="1868"/>
                  <a:pt x="692" y="1862"/>
                </a:cubicBezTo>
                <a:cubicBezTo>
                  <a:pt x="696" y="1858"/>
                  <a:pt x="698" y="1856"/>
                  <a:pt x="700" y="1852"/>
                </a:cubicBezTo>
                <a:cubicBezTo>
                  <a:pt x="702" y="1848"/>
                  <a:pt x="704" y="1842"/>
                  <a:pt x="704" y="1842"/>
                </a:cubicBezTo>
                <a:lnTo>
                  <a:pt x="741" y="1700"/>
                </a:lnTo>
                <a:cubicBezTo>
                  <a:pt x="745" y="1698"/>
                  <a:pt x="749" y="1694"/>
                  <a:pt x="754" y="1692"/>
                </a:cubicBezTo>
                <a:cubicBezTo>
                  <a:pt x="762" y="1684"/>
                  <a:pt x="768" y="1674"/>
                  <a:pt x="768" y="1674"/>
                </a:cubicBezTo>
                <a:lnTo>
                  <a:pt x="770" y="1667"/>
                </a:lnTo>
                <a:lnTo>
                  <a:pt x="770" y="1661"/>
                </a:lnTo>
                <a:cubicBezTo>
                  <a:pt x="770" y="1661"/>
                  <a:pt x="772" y="1647"/>
                  <a:pt x="772" y="1643"/>
                </a:cubicBezTo>
                <a:lnTo>
                  <a:pt x="1001" y="1780"/>
                </a:lnTo>
                <a:lnTo>
                  <a:pt x="1034" y="1444"/>
                </a:lnTo>
                <a:lnTo>
                  <a:pt x="815" y="1225"/>
                </a:lnTo>
                <a:cubicBezTo>
                  <a:pt x="831" y="1049"/>
                  <a:pt x="846" y="860"/>
                  <a:pt x="846" y="740"/>
                </a:cubicBezTo>
                <a:cubicBezTo>
                  <a:pt x="846" y="639"/>
                  <a:pt x="827" y="547"/>
                  <a:pt x="799" y="465"/>
                </a:cubicBezTo>
                <a:cubicBezTo>
                  <a:pt x="713" y="209"/>
                  <a:pt x="536" y="27"/>
                  <a:pt x="536" y="27"/>
                </a:cubicBezTo>
                <a:lnTo>
                  <a:pt x="522" y="0"/>
                </a:lnTo>
                <a:close/>
                <a:moveTo>
                  <a:pt x="522" y="105"/>
                </a:moveTo>
                <a:cubicBezTo>
                  <a:pt x="557" y="144"/>
                  <a:pt x="674" y="281"/>
                  <a:pt x="743" y="488"/>
                </a:cubicBezTo>
                <a:cubicBezTo>
                  <a:pt x="770" y="566"/>
                  <a:pt x="786" y="649"/>
                  <a:pt x="786" y="742"/>
                </a:cubicBezTo>
                <a:cubicBezTo>
                  <a:pt x="786" y="860"/>
                  <a:pt x="772" y="1053"/>
                  <a:pt x="754" y="1229"/>
                </a:cubicBezTo>
                <a:cubicBezTo>
                  <a:pt x="754" y="1233"/>
                  <a:pt x="754" y="1235"/>
                  <a:pt x="754" y="1239"/>
                </a:cubicBezTo>
                <a:cubicBezTo>
                  <a:pt x="735" y="1446"/>
                  <a:pt x="713" y="1631"/>
                  <a:pt x="713" y="1643"/>
                </a:cubicBezTo>
                <a:cubicBezTo>
                  <a:pt x="708" y="1645"/>
                  <a:pt x="704" y="1649"/>
                  <a:pt x="694" y="1655"/>
                </a:cubicBezTo>
                <a:cubicBezTo>
                  <a:pt x="670" y="1665"/>
                  <a:pt x="618" y="1678"/>
                  <a:pt x="524" y="1678"/>
                </a:cubicBezTo>
                <a:cubicBezTo>
                  <a:pt x="430" y="1678"/>
                  <a:pt x="377" y="1665"/>
                  <a:pt x="352" y="1655"/>
                </a:cubicBezTo>
                <a:cubicBezTo>
                  <a:pt x="342" y="1651"/>
                  <a:pt x="336" y="1647"/>
                  <a:pt x="334" y="1643"/>
                </a:cubicBezTo>
                <a:cubicBezTo>
                  <a:pt x="332" y="1631"/>
                  <a:pt x="311" y="1450"/>
                  <a:pt x="293" y="1243"/>
                </a:cubicBezTo>
                <a:cubicBezTo>
                  <a:pt x="293" y="1239"/>
                  <a:pt x="293" y="1235"/>
                  <a:pt x="291" y="1229"/>
                </a:cubicBezTo>
                <a:cubicBezTo>
                  <a:pt x="274" y="1053"/>
                  <a:pt x="260" y="863"/>
                  <a:pt x="260" y="742"/>
                </a:cubicBezTo>
                <a:cubicBezTo>
                  <a:pt x="260" y="649"/>
                  <a:pt x="276" y="566"/>
                  <a:pt x="303" y="488"/>
                </a:cubicBezTo>
                <a:cubicBezTo>
                  <a:pt x="371" y="281"/>
                  <a:pt x="487" y="144"/>
                  <a:pt x="522" y="105"/>
                </a:cubicBezTo>
                <a:close/>
                <a:moveTo>
                  <a:pt x="401" y="609"/>
                </a:moveTo>
                <a:cubicBezTo>
                  <a:pt x="334" y="676"/>
                  <a:pt x="334" y="785"/>
                  <a:pt x="401" y="850"/>
                </a:cubicBezTo>
                <a:cubicBezTo>
                  <a:pt x="469" y="918"/>
                  <a:pt x="577" y="918"/>
                  <a:pt x="643" y="850"/>
                </a:cubicBezTo>
                <a:cubicBezTo>
                  <a:pt x="711" y="783"/>
                  <a:pt x="711" y="674"/>
                  <a:pt x="643" y="609"/>
                </a:cubicBezTo>
                <a:cubicBezTo>
                  <a:pt x="577" y="541"/>
                  <a:pt x="467" y="541"/>
                  <a:pt x="401" y="609"/>
                </a:cubicBezTo>
                <a:close/>
                <a:moveTo>
                  <a:pt x="448" y="658"/>
                </a:moveTo>
                <a:cubicBezTo>
                  <a:pt x="489" y="617"/>
                  <a:pt x="553" y="617"/>
                  <a:pt x="594" y="658"/>
                </a:cubicBezTo>
                <a:cubicBezTo>
                  <a:pt x="635" y="699"/>
                  <a:pt x="635" y="762"/>
                  <a:pt x="594" y="803"/>
                </a:cubicBezTo>
                <a:cubicBezTo>
                  <a:pt x="553" y="844"/>
                  <a:pt x="489" y="844"/>
                  <a:pt x="448" y="803"/>
                </a:cubicBezTo>
                <a:cubicBezTo>
                  <a:pt x="407" y="762"/>
                  <a:pt x="409" y="697"/>
                  <a:pt x="448" y="658"/>
                </a:cubicBezTo>
                <a:close/>
                <a:moveTo>
                  <a:pt x="72" y="1471"/>
                </a:moveTo>
                <a:lnTo>
                  <a:pt x="227" y="1315"/>
                </a:lnTo>
                <a:cubicBezTo>
                  <a:pt x="237" y="1418"/>
                  <a:pt x="248" y="1506"/>
                  <a:pt x="254" y="1569"/>
                </a:cubicBezTo>
                <a:lnTo>
                  <a:pt x="88" y="1667"/>
                </a:lnTo>
                <a:lnTo>
                  <a:pt x="72" y="1471"/>
                </a:lnTo>
                <a:close/>
                <a:moveTo>
                  <a:pt x="375" y="1731"/>
                </a:moveTo>
                <a:cubicBezTo>
                  <a:pt x="412" y="1739"/>
                  <a:pt x="457" y="1745"/>
                  <a:pt x="522" y="1745"/>
                </a:cubicBezTo>
                <a:cubicBezTo>
                  <a:pt x="588" y="1745"/>
                  <a:pt x="635" y="1739"/>
                  <a:pt x="670" y="1731"/>
                </a:cubicBezTo>
                <a:lnTo>
                  <a:pt x="649" y="1815"/>
                </a:lnTo>
                <a:cubicBezTo>
                  <a:pt x="649" y="1815"/>
                  <a:pt x="649" y="1815"/>
                  <a:pt x="643" y="1817"/>
                </a:cubicBezTo>
                <a:cubicBezTo>
                  <a:pt x="629" y="1823"/>
                  <a:pt x="594" y="1831"/>
                  <a:pt x="522" y="1831"/>
                </a:cubicBezTo>
                <a:cubicBezTo>
                  <a:pt x="450" y="1831"/>
                  <a:pt x="416" y="1823"/>
                  <a:pt x="401" y="1817"/>
                </a:cubicBezTo>
                <a:cubicBezTo>
                  <a:pt x="397" y="1815"/>
                  <a:pt x="397" y="1815"/>
                  <a:pt x="395" y="1815"/>
                </a:cubicBezTo>
                <a:lnTo>
                  <a:pt x="375" y="1731"/>
                </a:lnTo>
                <a:close/>
                <a:moveTo>
                  <a:pt x="817" y="1315"/>
                </a:moveTo>
                <a:lnTo>
                  <a:pt x="973" y="1471"/>
                </a:lnTo>
                <a:lnTo>
                  <a:pt x="954" y="1667"/>
                </a:lnTo>
                <a:lnTo>
                  <a:pt x="790" y="1569"/>
                </a:lnTo>
                <a:cubicBezTo>
                  <a:pt x="797" y="1506"/>
                  <a:pt x="807" y="1420"/>
                  <a:pt x="817" y="1315"/>
                </a:cubicBezTo>
                <a:close/>
                <a:moveTo>
                  <a:pt x="391" y="1938"/>
                </a:moveTo>
                <a:cubicBezTo>
                  <a:pt x="383" y="2007"/>
                  <a:pt x="350" y="2048"/>
                  <a:pt x="350" y="2112"/>
                </a:cubicBezTo>
                <a:cubicBezTo>
                  <a:pt x="350" y="2145"/>
                  <a:pt x="360" y="2179"/>
                  <a:pt x="383" y="2216"/>
                </a:cubicBezTo>
                <a:cubicBezTo>
                  <a:pt x="405" y="2255"/>
                  <a:pt x="442" y="2298"/>
                  <a:pt x="498" y="2354"/>
                </a:cubicBezTo>
                <a:lnTo>
                  <a:pt x="522" y="2378"/>
                </a:lnTo>
                <a:lnTo>
                  <a:pt x="547" y="2354"/>
                </a:lnTo>
                <a:cubicBezTo>
                  <a:pt x="657" y="2243"/>
                  <a:pt x="694" y="2170"/>
                  <a:pt x="694" y="2104"/>
                </a:cubicBezTo>
                <a:cubicBezTo>
                  <a:pt x="694" y="2039"/>
                  <a:pt x="661" y="1995"/>
                  <a:pt x="653" y="1938"/>
                </a:cubicBezTo>
                <a:lnTo>
                  <a:pt x="586" y="1948"/>
                </a:lnTo>
                <a:cubicBezTo>
                  <a:pt x="598" y="2022"/>
                  <a:pt x="625" y="2065"/>
                  <a:pt x="627" y="2106"/>
                </a:cubicBezTo>
                <a:cubicBezTo>
                  <a:pt x="627" y="2141"/>
                  <a:pt x="600" y="2194"/>
                  <a:pt x="524" y="2278"/>
                </a:cubicBezTo>
                <a:cubicBezTo>
                  <a:pt x="489" y="2241"/>
                  <a:pt x="459" y="2206"/>
                  <a:pt x="444" y="2181"/>
                </a:cubicBezTo>
                <a:cubicBezTo>
                  <a:pt x="426" y="2151"/>
                  <a:pt x="422" y="2132"/>
                  <a:pt x="422" y="2114"/>
                </a:cubicBezTo>
                <a:cubicBezTo>
                  <a:pt x="422" y="2077"/>
                  <a:pt x="450" y="2032"/>
                  <a:pt x="461" y="1948"/>
                </a:cubicBezTo>
                <a:lnTo>
                  <a:pt x="391" y="1938"/>
                </a:lnTo>
                <a:close/>
                <a:moveTo>
                  <a:pt x="647" y="1821"/>
                </a:moveTo>
                <a:lnTo>
                  <a:pt x="647" y="1825"/>
                </a:lnTo>
                <a:cubicBezTo>
                  <a:pt x="645" y="1823"/>
                  <a:pt x="647" y="1823"/>
                  <a:pt x="647" y="182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F1D8596E-0192-4649-84F1-0F82DA043903}"/>
              </a:ext>
            </a:extLst>
          </p:cNvPr>
          <p:cNvSpPr/>
          <p:nvPr userDrawn="1"/>
        </p:nvSpPr>
        <p:spPr>
          <a:xfrm>
            <a:off x="6241222" y="5167118"/>
            <a:ext cx="1090164" cy="1090164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>
            <a:outerShdw blurRad="292100" sx="102000" sy="102000" algn="ctr" rotWithShape="0">
              <a:schemeClr val="accent4">
                <a:lumMod val="50000"/>
                <a:alpha val="4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  <p:sp>
        <p:nvSpPr>
          <p:cNvPr id="65" name="Freeform 28" title="Icon of rocket ship">
            <a:extLst>
              <a:ext uri="{FF2B5EF4-FFF2-40B4-BE49-F238E27FC236}">
                <a16:creationId xmlns:a16="http://schemas.microsoft.com/office/drawing/2014/main" id="{4AC600CE-E178-5646-95EF-D8E0981DEFEA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614371" y="5317851"/>
            <a:ext cx="343866" cy="788698"/>
          </a:xfrm>
          <a:custGeom>
            <a:avLst/>
            <a:gdLst>
              <a:gd name="T0" fmla="*/ 64700846 w 1035"/>
              <a:gd name="T1" fmla="*/ 3492788 h 2379"/>
              <a:gd name="T2" fmla="*/ 24685170 w 1035"/>
              <a:gd name="T3" fmla="*/ 95988916 h 2379"/>
              <a:gd name="T4" fmla="*/ 0 w 1035"/>
              <a:gd name="T5" fmla="*/ 187061815 h 2379"/>
              <a:gd name="T6" fmla="*/ 34039474 w 1035"/>
              <a:gd name="T7" fmla="*/ 212546473 h 2379"/>
              <a:gd name="T8" fmla="*/ 34299356 w 1035"/>
              <a:gd name="T9" fmla="*/ 215651534 h 2379"/>
              <a:gd name="T10" fmla="*/ 36378051 w 1035"/>
              <a:gd name="T11" fmla="*/ 218885357 h 2379"/>
              <a:gd name="T12" fmla="*/ 42614133 w 1035"/>
              <a:gd name="T13" fmla="*/ 238290096 h 2379"/>
              <a:gd name="T14" fmla="*/ 44173424 w 1035"/>
              <a:gd name="T15" fmla="*/ 240877587 h 2379"/>
              <a:gd name="T16" fmla="*/ 67039422 w 1035"/>
              <a:gd name="T17" fmla="*/ 245664120 h 2379"/>
              <a:gd name="T18" fmla="*/ 89905779 w 1035"/>
              <a:gd name="T19" fmla="*/ 240877587 h 2379"/>
              <a:gd name="T20" fmla="*/ 91464710 w 1035"/>
              <a:gd name="T21" fmla="*/ 238290096 h 2379"/>
              <a:gd name="T22" fmla="*/ 97961035 w 1035"/>
              <a:gd name="T23" fmla="*/ 218885357 h 2379"/>
              <a:gd name="T24" fmla="*/ 100039729 w 1035"/>
              <a:gd name="T25" fmla="*/ 215651534 h 2379"/>
              <a:gd name="T26" fmla="*/ 100299611 w 1035"/>
              <a:gd name="T27" fmla="*/ 212546473 h 2379"/>
              <a:gd name="T28" fmla="*/ 134339086 w 1035"/>
              <a:gd name="T29" fmla="*/ 186802850 h 2379"/>
              <a:gd name="T30" fmla="*/ 109913797 w 1035"/>
              <a:gd name="T31" fmla="*/ 95729951 h 2379"/>
              <a:gd name="T32" fmla="*/ 69637880 w 1035"/>
              <a:gd name="T33" fmla="*/ 3492788 h 2379"/>
              <a:gd name="T34" fmla="*/ 67819067 w 1035"/>
              <a:gd name="T35" fmla="*/ 13583425 h 2379"/>
              <a:gd name="T36" fmla="*/ 102118423 w 1035"/>
              <a:gd name="T37" fmla="*/ 95988916 h 2379"/>
              <a:gd name="T38" fmla="*/ 97961035 w 1035"/>
              <a:gd name="T39" fmla="*/ 160283052 h 2379"/>
              <a:gd name="T40" fmla="*/ 90165661 w 1035"/>
              <a:gd name="T41" fmla="*/ 214098824 h 2379"/>
              <a:gd name="T42" fmla="*/ 45732355 w 1035"/>
              <a:gd name="T43" fmla="*/ 214098824 h 2379"/>
              <a:gd name="T44" fmla="*/ 38067102 w 1035"/>
              <a:gd name="T45" fmla="*/ 160800622 h 2379"/>
              <a:gd name="T46" fmla="*/ 33779593 w 1035"/>
              <a:gd name="T47" fmla="*/ 95988916 h 2379"/>
              <a:gd name="T48" fmla="*/ 67819067 w 1035"/>
              <a:gd name="T49" fmla="*/ 13583425 h 2379"/>
              <a:gd name="T50" fmla="*/ 52098559 w 1035"/>
              <a:gd name="T51" fmla="*/ 109960069 h 2379"/>
              <a:gd name="T52" fmla="*/ 83539575 w 1035"/>
              <a:gd name="T53" fmla="*/ 78783219 h 2379"/>
              <a:gd name="T54" fmla="*/ 58204881 w 1035"/>
              <a:gd name="T55" fmla="*/ 85122103 h 2379"/>
              <a:gd name="T56" fmla="*/ 77173372 w 1035"/>
              <a:gd name="T57" fmla="*/ 103880150 h 2379"/>
              <a:gd name="T58" fmla="*/ 58204881 w 1035"/>
              <a:gd name="T59" fmla="*/ 85122103 h 2379"/>
              <a:gd name="T60" fmla="*/ 29492083 w 1035"/>
              <a:gd name="T61" fmla="*/ 170115084 h 2379"/>
              <a:gd name="T62" fmla="*/ 11432999 w 1035"/>
              <a:gd name="T63" fmla="*/ 215651534 h 2379"/>
              <a:gd name="T64" fmla="*/ 48720455 w 1035"/>
              <a:gd name="T65" fmla="*/ 223930856 h 2379"/>
              <a:gd name="T66" fmla="*/ 87047440 w 1035"/>
              <a:gd name="T67" fmla="*/ 223930856 h 2379"/>
              <a:gd name="T68" fmla="*/ 83539575 w 1035"/>
              <a:gd name="T69" fmla="*/ 235056273 h 2379"/>
              <a:gd name="T70" fmla="*/ 52098559 w 1035"/>
              <a:gd name="T71" fmla="*/ 235056273 h 2379"/>
              <a:gd name="T72" fmla="*/ 48720455 w 1035"/>
              <a:gd name="T73" fmla="*/ 223930856 h 2379"/>
              <a:gd name="T74" fmla="*/ 126413591 w 1035"/>
              <a:gd name="T75" fmla="*/ 190295998 h 2379"/>
              <a:gd name="T76" fmla="*/ 102638187 w 1035"/>
              <a:gd name="T77" fmla="*/ 202973766 h 2379"/>
              <a:gd name="T78" fmla="*/ 50799510 w 1035"/>
              <a:gd name="T79" fmla="*/ 250709259 h 2379"/>
              <a:gd name="T80" fmla="*/ 49759983 w 1035"/>
              <a:gd name="T81" fmla="*/ 286672642 h 2379"/>
              <a:gd name="T82" fmla="*/ 67819067 w 1035"/>
              <a:gd name="T83" fmla="*/ 307629731 h 2379"/>
              <a:gd name="T84" fmla="*/ 90165661 w 1035"/>
              <a:gd name="T85" fmla="*/ 272183919 h 2379"/>
              <a:gd name="T86" fmla="*/ 76134205 w 1035"/>
              <a:gd name="T87" fmla="*/ 252003004 h 2379"/>
              <a:gd name="T88" fmla="*/ 68078949 w 1035"/>
              <a:gd name="T89" fmla="*/ 294693358 h 2379"/>
              <a:gd name="T90" fmla="*/ 54826777 w 1035"/>
              <a:gd name="T91" fmla="*/ 273477664 h 2379"/>
              <a:gd name="T92" fmla="*/ 50799510 w 1035"/>
              <a:gd name="T93" fmla="*/ 250709259 h 2379"/>
              <a:gd name="T94" fmla="*/ 84059339 w 1035"/>
              <a:gd name="T95" fmla="*/ 236091053 h 2379"/>
              <a:gd name="T96" fmla="*/ 84059339 w 1035"/>
              <a:gd name="T97" fmla="*/ 235573483 h 2379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</a:gdLst>
            <a:ahLst/>
            <a:cxnLst>
              <a:cxn ang="T98">
                <a:pos x="T0" y="T1"/>
              </a:cxn>
              <a:cxn ang="T99">
                <a:pos x="T2" y="T3"/>
              </a:cxn>
              <a:cxn ang="T100">
                <a:pos x="T4" y="T5"/>
              </a:cxn>
              <a:cxn ang="T101">
                <a:pos x="T6" y="T7"/>
              </a:cxn>
              <a:cxn ang="T102">
                <a:pos x="T8" y="T9"/>
              </a:cxn>
              <a:cxn ang="T103">
                <a:pos x="T10" y="T11"/>
              </a:cxn>
              <a:cxn ang="T104">
                <a:pos x="T12" y="T13"/>
              </a:cxn>
              <a:cxn ang="T105">
                <a:pos x="T14" y="T15"/>
              </a:cxn>
              <a:cxn ang="T106">
                <a:pos x="T16" y="T17"/>
              </a:cxn>
              <a:cxn ang="T107">
                <a:pos x="T18" y="T19"/>
              </a:cxn>
              <a:cxn ang="T108">
                <a:pos x="T20" y="T21"/>
              </a:cxn>
              <a:cxn ang="T109">
                <a:pos x="T22" y="T23"/>
              </a:cxn>
              <a:cxn ang="T110">
                <a:pos x="T24" y="T25"/>
              </a:cxn>
              <a:cxn ang="T111">
                <a:pos x="T26" y="T27"/>
              </a:cxn>
              <a:cxn ang="T112">
                <a:pos x="T28" y="T29"/>
              </a:cxn>
              <a:cxn ang="T113">
                <a:pos x="T30" y="T31"/>
              </a:cxn>
              <a:cxn ang="T114">
                <a:pos x="T32" y="T33"/>
              </a:cxn>
              <a:cxn ang="T115">
                <a:pos x="T34" y="T35"/>
              </a:cxn>
              <a:cxn ang="T116">
                <a:pos x="T36" y="T37"/>
              </a:cxn>
              <a:cxn ang="T117">
                <a:pos x="T38" y="T39"/>
              </a:cxn>
              <a:cxn ang="T118">
                <a:pos x="T40" y="T41"/>
              </a:cxn>
              <a:cxn ang="T119">
                <a:pos x="T42" y="T43"/>
              </a:cxn>
              <a:cxn ang="T120">
                <a:pos x="T44" y="T45"/>
              </a:cxn>
              <a:cxn ang="T121">
                <a:pos x="T46" y="T47"/>
              </a:cxn>
              <a:cxn ang="T122">
                <a:pos x="T48" y="T49"/>
              </a:cxn>
              <a:cxn ang="T123">
                <a:pos x="T50" y="T51"/>
              </a:cxn>
              <a:cxn ang="T124">
                <a:pos x="T52" y="T53"/>
              </a:cxn>
              <a:cxn ang="T125">
                <a:pos x="T54" y="T55"/>
              </a:cxn>
              <a:cxn ang="T126">
                <a:pos x="T56" y="T57"/>
              </a:cxn>
              <a:cxn ang="T127">
                <a:pos x="T58" y="T59"/>
              </a:cxn>
              <a:cxn ang="T128">
                <a:pos x="T60" y="T61"/>
              </a:cxn>
              <a:cxn ang="T129">
                <a:pos x="T62" y="T63"/>
              </a:cxn>
              <a:cxn ang="T130">
                <a:pos x="T64" y="T65"/>
              </a:cxn>
              <a:cxn ang="T131">
                <a:pos x="T66" y="T67"/>
              </a:cxn>
              <a:cxn ang="T132">
                <a:pos x="T68" y="T69"/>
              </a:cxn>
              <a:cxn ang="T133">
                <a:pos x="T70" y="T71"/>
              </a:cxn>
              <a:cxn ang="T134">
                <a:pos x="T72" y="T73"/>
              </a:cxn>
              <a:cxn ang="T135">
                <a:pos x="T74" y="T75"/>
              </a:cxn>
              <a:cxn ang="T136">
                <a:pos x="T76" y="T77"/>
              </a:cxn>
              <a:cxn ang="T137">
                <a:pos x="T78" y="T79"/>
              </a:cxn>
              <a:cxn ang="T138">
                <a:pos x="T80" y="T81"/>
              </a:cxn>
              <a:cxn ang="T139">
                <a:pos x="T82" y="T83"/>
              </a:cxn>
              <a:cxn ang="T140">
                <a:pos x="T84" y="T85"/>
              </a:cxn>
              <a:cxn ang="T141">
                <a:pos x="T86" y="T87"/>
              </a:cxn>
              <a:cxn ang="T142">
                <a:pos x="T88" y="T89"/>
              </a:cxn>
              <a:cxn ang="T143">
                <a:pos x="T90" y="T91"/>
              </a:cxn>
              <a:cxn ang="T144">
                <a:pos x="T92" y="T93"/>
              </a:cxn>
              <a:cxn ang="T145">
                <a:pos x="T94" y="T95"/>
              </a:cxn>
              <a:cxn ang="T146">
                <a:pos x="T96" y="T97"/>
              </a:cxn>
            </a:cxnLst>
            <a:rect l="0" t="0" r="r" b="b"/>
            <a:pathLst>
              <a:path w="1035" h="2379">
                <a:moveTo>
                  <a:pt x="522" y="0"/>
                </a:moveTo>
                <a:lnTo>
                  <a:pt x="498" y="27"/>
                </a:lnTo>
                <a:cubicBezTo>
                  <a:pt x="498" y="27"/>
                  <a:pt x="321" y="207"/>
                  <a:pt x="235" y="465"/>
                </a:cubicBezTo>
                <a:cubicBezTo>
                  <a:pt x="207" y="547"/>
                  <a:pt x="190" y="641"/>
                  <a:pt x="190" y="742"/>
                </a:cubicBezTo>
                <a:cubicBezTo>
                  <a:pt x="190" y="865"/>
                  <a:pt x="205" y="1053"/>
                  <a:pt x="221" y="1227"/>
                </a:cubicBezTo>
                <a:lnTo>
                  <a:pt x="0" y="1446"/>
                </a:lnTo>
                <a:lnTo>
                  <a:pt x="31" y="1782"/>
                </a:lnTo>
                <a:lnTo>
                  <a:pt x="262" y="1643"/>
                </a:lnTo>
                <a:cubicBezTo>
                  <a:pt x="262" y="1645"/>
                  <a:pt x="264" y="1661"/>
                  <a:pt x="264" y="1661"/>
                </a:cubicBezTo>
                <a:lnTo>
                  <a:pt x="264" y="1667"/>
                </a:lnTo>
                <a:lnTo>
                  <a:pt x="266" y="1674"/>
                </a:lnTo>
                <a:cubicBezTo>
                  <a:pt x="266" y="1674"/>
                  <a:pt x="272" y="1684"/>
                  <a:pt x="280" y="1692"/>
                </a:cubicBezTo>
                <a:cubicBezTo>
                  <a:pt x="285" y="1694"/>
                  <a:pt x="289" y="1698"/>
                  <a:pt x="293" y="1700"/>
                </a:cubicBezTo>
                <a:lnTo>
                  <a:pt x="328" y="1842"/>
                </a:lnTo>
                <a:cubicBezTo>
                  <a:pt x="328" y="1842"/>
                  <a:pt x="330" y="1848"/>
                  <a:pt x="332" y="1852"/>
                </a:cubicBezTo>
                <a:cubicBezTo>
                  <a:pt x="334" y="1856"/>
                  <a:pt x="338" y="1858"/>
                  <a:pt x="340" y="1862"/>
                </a:cubicBezTo>
                <a:cubicBezTo>
                  <a:pt x="348" y="1868"/>
                  <a:pt x="356" y="1874"/>
                  <a:pt x="371" y="1880"/>
                </a:cubicBezTo>
                <a:cubicBezTo>
                  <a:pt x="397" y="1891"/>
                  <a:pt x="440" y="1899"/>
                  <a:pt x="516" y="1899"/>
                </a:cubicBezTo>
                <a:cubicBezTo>
                  <a:pt x="592" y="1899"/>
                  <a:pt x="635" y="1893"/>
                  <a:pt x="661" y="1880"/>
                </a:cubicBezTo>
                <a:cubicBezTo>
                  <a:pt x="676" y="1874"/>
                  <a:pt x="684" y="1868"/>
                  <a:pt x="692" y="1862"/>
                </a:cubicBezTo>
                <a:cubicBezTo>
                  <a:pt x="696" y="1858"/>
                  <a:pt x="698" y="1856"/>
                  <a:pt x="700" y="1852"/>
                </a:cubicBezTo>
                <a:cubicBezTo>
                  <a:pt x="702" y="1848"/>
                  <a:pt x="704" y="1842"/>
                  <a:pt x="704" y="1842"/>
                </a:cubicBezTo>
                <a:lnTo>
                  <a:pt x="741" y="1700"/>
                </a:lnTo>
                <a:cubicBezTo>
                  <a:pt x="745" y="1698"/>
                  <a:pt x="749" y="1694"/>
                  <a:pt x="754" y="1692"/>
                </a:cubicBezTo>
                <a:cubicBezTo>
                  <a:pt x="762" y="1684"/>
                  <a:pt x="768" y="1674"/>
                  <a:pt x="768" y="1674"/>
                </a:cubicBezTo>
                <a:lnTo>
                  <a:pt x="770" y="1667"/>
                </a:lnTo>
                <a:lnTo>
                  <a:pt x="770" y="1661"/>
                </a:lnTo>
                <a:cubicBezTo>
                  <a:pt x="770" y="1661"/>
                  <a:pt x="772" y="1647"/>
                  <a:pt x="772" y="1643"/>
                </a:cubicBezTo>
                <a:lnTo>
                  <a:pt x="1001" y="1780"/>
                </a:lnTo>
                <a:lnTo>
                  <a:pt x="1034" y="1444"/>
                </a:lnTo>
                <a:lnTo>
                  <a:pt x="815" y="1225"/>
                </a:lnTo>
                <a:cubicBezTo>
                  <a:pt x="831" y="1049"/>
                  <a:pt x="846" y="860"/>
                  <a:pt x="846" y="740"/>
                </a:cubicBezTo>
                <a:cubicBezTo>
                  <a:pt x="846" y="639"/>
                  <a:pt x="827" y="547"/>
                  <a:pt x="799" y="465"/>
                </a:cubicBezTo>
                <a:cubicBezTo>
                  <a:pt x="713" y="209"/>
                  <a:pt x="536" y="27"/>
                  <a:pt x="536" y="27"/>
                </a:cubicBezTo>
                <a:lnTo>
                  <a:pt x="522" y="0"/>
                </a:lnTo>
                <a:close/>
                <a:moveTo>
                  <a:pt x="522" y="105"/>
                </a:moveTo>
                <a:cubicBezTo>
                  <a:pt x="557" y="144"/>
                  <a:pt x="674" y="281"/>
                  <a:pt x="743" y="488"/>
                </a:cubicBezTo>
                <a:cubicBezTo>
                  <a:pt x="770" y="566"/>
                  <a:pt x="786" y="649"/>
                  <a:pt x="786" y="742"/>
                </a:cubicBezTo>
                <a:cubicBezTo>
                  <a:pt x="786" y="860"/>
                  <a:pt x="772" y="1053"/>
                  <a:pt x="754" y="1229"/>
                </a:cubicBezTo>
                <a:cubicBezTo>
                  <a:pt x="754" y="1233"/>
                  <a:pt x="754" y="1235"/>
                  <a:pt x="754" y="1239"/>
                </a:cubicBezTo>
                <a:cubicBezTo>
                  <a:pt x="735" y="1446"/>
                  <a:pt x="713" y="1631"/>
                  <a:pt x="713" y="1643"/>
                </a:cubicBezTo>
                <a:cubicBezTo>
                  <a:pt x="708" y="1645"/>
                  <a:pt x="704" y="1649"/>
                  <a:pt x="694" y="1655"/>
                </a:cubicBezTo>
                <a:cubicBezTo>
                  <a:pt x="670" y="1665"/>
                  <a:pt x="618" y="1678"/>
                  <a:pt x="524" y="1678"/>
                </a:cubicBezTo>
                <a:cubicBezTo>
                  <a:pt x="430" y="1678"/>
                  <a:pt x="377" y="1665"/>
                  <a:pt x="352" y="1655"/>
                </a:cubicBezTo>
                <a:cubicBezTo>
                  <a:pt x="342" y="1651"/>
                  <a:pt x="336" y="1647"/>
                  <a:pt x="334" y="1643"/>
                </a:cubicBezTo>
                <a:cubicBezTo>
                  <a:pt x="332" y="1631"/>
                  <a:pt x="311" y="1450"/>
                  <a:pt x="293" y="1243"/>
                </a:cubicBezTo>
                <a:cubicBezTo>
                  <a:pt x="293" y="1239"/>
                  <a:pt x="293" y="1235"/>
                  <a:pt x="291" y="1229"/>
                </a:cubicBezTo>
                <a:cubicBezTo>
                  <a:pt x="274" y="1053"/>
                  <a:pt x="260" y="863"/>
                  <a:pt x="260" y="742"/>
                </a:cubicBezTo>
                <a:cubicBezTo>
                  <a:pt x="260" y="649"/>
                  <a:pt x="276" y="566"/>
                  <a:pt x="303" y="488"/>
                </a:cubicBezTo>
                <a:cubicBezTo>
                  <a:pt x="371" y="281"/>
                  <a:pt x="487" y="144"/>
                  <a:pt x="522" y="105"/>
                </a:cubicBezTo>
                <a:close/>
                <a:moveTo>
                  <a:pt x="401" y="609"/>
                </a:moveTo>
                <a:cubicBezTo>
                  <a:pt x="334" y="676"/>
                  <a:pt x="334" y="785"/>
                  <a:pt x="401" y="850"/>
                </a:cubicBezTo>
                <a:cubicBezTo>
                  <a:pt x="469" y="918"/>
                  <a:pt x="577" y="918"/>
                  <a:pt x="643" y="850"/>
                </a:cubicBezTo>
                <a:cubicBezTo>
                  <a:pt x="711" y="783"/>
                  <a:pt x="711" y="674"/>
                  <a:pt x="643" y="609"/>
                </a:cubicBezTo>
                <a:cubicBezTo>
                  <a:pt x="577" y="541"/>
                  <a:pt x="467" y="541"/>
                  <a:pt x="401" y="609"/>
                </a:cubicBezTo>
                <a:close/>
                <a:moveTo>
                  <a:pt x="448" y="658"/>
                </a:moveTo>
                <a:cubicBezTo>
                  <a:pt x="489" y="617"/>
                  <a:pt x="553" y="617"/>
                  <a:pt x="594" y="658"/>
                </a:cubicBezTo>
                <a:cubicBezTo>
                  <a:pt x="635" y="699"/>
                  <a:pt x="635" y="762"/>
                  <a:pt x="594" y="803"/>
                </a:cubicBezTo>
                <a:cubicBezTo>
                  <a:pt x="553" y="844"/>
                  <a:pt x="489" y="844"/>
                  <a:pt x="448" y="803"/>
                </a:cubicBezTo>
                <a:cubicBezTo>
                  <a:pt x="407" y="762"/>
                  <a:pt x="409" y="697"/>
                  <a:pt x="448" y="658"/>
                </a:cubicBezTo>
                <a:close/>
                <a:moveTo>
                  <a:pt x="72" y="1471"/>
                </a:moveTo>
                <a:lnTo>
                  <a:pt x="227" y="1315"/>
                </a:lnTo>
                <a:cubicBezTo>
                  <a:pt x="237" y="1418"/>
                  <a:pt x="248" y="1506"/>
                  <a:pt x="254" y="1569"/>
                </a:cubicBezTo>
                <a:lnTo>
                  <a:pt x="88" y="1667"/>
                </a:lnTo>
                <a:lnTo>
                  <a:pt x="72" y="1471"/>
                </a:lnTo>
                <a:close/>
                <a:moveTo>
                  <a:pt x="375" y="1731"/>
                </a:moveTo>
                <a:cubicBezTo>
                  <a:pt x="412" y="1739"/>
                  <a:pt x="457" y="1745"/>
                  <a:pt x="522" y="1745"/>
                </a:cubicBezTo>
                <a:cubicBezTo>
                  <a:pt x="588" y="1745"/>
                  <a:pt x="635" y="1739"/>
                  <a:pt x="670" y="1731"/>
                </a:cubicBezTo>
                <a:lnTo>
                  <a:pt x="649" y="1815"/>
                </a:lnTo>
                <a:cubicBezTo>
                  <a:pt x="649" y="1815"/>
                  <a:pt x="649" y="1815"/>
                  <a:pt x="643" y="1817"/>
                </a:cubicBezTo>
                <a:cubicBezTo>
                  <a:pt x="629" y="1823"/>
                  <a:pt x="594" y="1831"/>
                  <a:pt x="522" y="1831"/>
                </a:cubicBezTo>
                <a:cubicBezTo>
                  <a:pt x="450" y="1831"/>
                  <a:pt x="416" y="1823"/>
                  <a:pt x="401" y="1817"/>
                </a:cubicBezTo>
                <a:cubicBezTo>
                  <a:pt x="397" y="1815"/>
                  <a:pt x="397" y="1815"/>
                  <a:pt x="395" y="1815"/>
                </a:cubicBezTo>
                <a:lnTo>
                  <a:pt x="375" y="1731"/>
                </a:lnTo>
                <a:close/>
                <a:moveTo>
                  <a:pt x="817" y="1315"/>
                </a:moveTo>
                <a:lnTo>
                  <a:pt x="973" y="1471"/>
                </a:lnTo>
                <a:lnTo>
                  <a:pt x="954" y="1667"/>
                </a:lnTo>
                <a:lnTo>
                  <a:pt x="790" y="1569"/>
                </a:lnTo>
                <a:cubicBezTo>
                  <a:pt x="797" y="1506"/>
                  <a:pt x="807" y="1420"/>
                  <a:pt x="817" y="1315"/>
                </a:cubicBezTo>
                <a:close/>
                <a:moveTo>
                  <a:pt x="391" y="1938"/>
                </a:moveTo>
                <a:cubicBezTo>
                  <a:pt x="383" y="2007"/>
                  <a:pt x="350" y="2048"/>
                  <a:pt x="350" y="2112"/>
                </a:cubicBezTo>
                <a:cubicBezTo>
                  <a:pt x="350" y="2145"/>
                  <a:pt x="360" y="2179"/>
                  <a:pt x="383" y="2216"/>
                </a:cubicBezTo>
                <a:cubicBezTo>
                  <a:pt x="405" y="2255"/>
                  <a:pt x="442" y="2298"/>
                  <a:pt x="498" y="2354"/>
                </a:cubicBezTo>
                <a:lnTo>
                  <a:pt x="522" y="2378"/>
                </a:lnTo>
                <a:lnTo>
                  <a:pt x="547" y="2354"/>
                </a:lnTo>
                <a:cubicBezTo>
                  <a:pt x="657" y="2243"/>
                  <a:pt x="694" y="2170"/>
                  <a:pt x="694" y="2104"/>
                </a:cubicBezTo>
                <a:cubicBezTo>
                  <a:pt x="694" y="2039"/>
                  <a:pt x="661" y="1995"/>
                  <a:pt x="653" y="1938"/>
                </a:cubicBezTo>
                <a:lnTo>
                  <a:pt x="586" y="1948"/>
                </a:lnTo>
                <a:cubicBezTo>
                  <a:pt x="598" y="2022"/>
                  <a:pt x="625" y="2065"/>
                  <a:pt x="627" y="2106"/>
                </a:cubicBezTo>
                <a:cubicBezTo>
                  <a:pt x="627" y="2141"/>
                  <a:pt x="600" y="2194"/>
                  <a:pt x="524" y="2278"/>
                </a:cubicBezTo>
                <a:cubicBezTo>
                  <a:pt x="489" y="2241"/>
                  <a:pt x="459" y="2206"/>
                  <a:pt x="444" y="2181"/>
                </a:cubicBezTo>
                <a:cubicBezTo>
                  <a:pt x="426" y="2151"/>
                  <a:pt x="422" y="2132"/>
                  <a:pt x="422" y="2114"/>
                </a:cubicBezTo>
                <a:cubicBezTo>
                  <a:pt x="422" y="2077"/>
                  <a:pt x="450" y="2032"/>
                  <a:pt x="461" y="1948"/>
                </a:cubicBezTo>
                <a:lnTo>
                  <a:pt x="391" y="1938"/>
                </a:lnTo>
                <a:close/>
                <a:moveTo>
                  <a:pt x="647" y="1821"/>
                </a:moveTo>
                <a:lnTo>
                  <a:pt x="647" y="1825"/>
                </a:lnTo>
                <a:cubicBezTo>
                  <a:pt x="645" y="1823"/>
                  <a:pt x="647" y="1823"/>
                  <a:pt x="647" y="182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34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596900" y="1271588"/>
            <a:ext cx="10998200" cy="46513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FontTx/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itle 7"/>
          <p:cNvSpPr>
            <a:spLocks noGrp="1"/>
          </p:cNvSpPr>
          <p:nvPr>
            <p:ph type="title"/>
          </p:nvPr>
        </p:nvSpPr>
        <p:spPr>
          <a:xfrm>
            <a:off x="596348" y="689112"/>
            <a:ext cx="6056243" cy="583097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B1FE5B2-2E8C-8347-A0A7-59E02644F06A}"/>
              </a:ext>
            </a:extLst>
          </p:cNvPr>
          <p:cNvSpPr/>
          <p:nvPr userDrawn="1"/>
        </p:nvSpPr>
        <p:spPr>
          <a:xfrm>
            <a:off x="1883206" y="2183124"/>
            <a:ext cx="4020053" cy="109016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BB787AD7-6E81-BF4E-8ED6-A4611A24B36D}"/>
              </a:ext>
            </a:extLst>
          </p:cNvPr>
          <p:cNvSpPr/>
          <p:nvPr userDrawn="1"/>
        </p:nvSpPr>
        <p:spPr>
          <a:xfrm>
            <a:off x="1883206" y="3675121"/>
            <a:ext cx="4020053" cy="109016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354B42F-29D2-0145-9777-A38EAC4ACBF3}"/>
              </a:ext>
            </a:extLst>
          </p:cNvPr>
          <p:cNvSpPr/>
          <p:nvPr userDrawn="1"/>
        </p:nvSpPr>
        <p:spPr>
          <a:xfrm>
            <a:off x="1883206" y="5167118"/>
            <a:ext cx="4020053" cy="109016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DF9BA7A8-134E-A14B-9B45-2437FDE69645}"/>
              </a:ext>
            </a:extLst>
          </p:cNvPr>
          <p:cNvSpPr/>
          <p:nvPr userDrawn="1"/>
        </p:nvSpPr>
        <p:spPr>
          <a:xfrm>
            <a:off x="7468218" y="2183124"/>
            <a:ext cx="4020053" cy="109016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155492F4-0596-804E-8AA4-CC8025D35237}"/>
              </a:ext>
            </a:extLst>
          </p:cNvPr>
          <p:cNvSpPr/>
          <p:nvPr userDrawn="1"/>
        </p:nvSpPr>
        <p:spPr>
          <a:xfrm>
            <a:off x="7468218" y="3675121"/>
            <a:ext cx="4020053" cy="109016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B78FFCF2-C67C-5C46-A8AE-FDDD5C40D58C}"/>
              </a:ext>
            </a:extLst>
          </p:cNvPr>
          <p:cNvSpPr/>
          <p:nvPr userDrawn="1"/>
        </p:nvSpPr>
        <p:spPr>
          <a:xfrm>
            <a:off x="7468218" y="5167118"/>
            <a:ext cx="4020053" cy="109016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Text Placeholder 9">
            <a:extLst>
              <a:ext uri="{FF2B5EF4-FFF2-40B4-BE49-F238E27FC236}">
                <a16:creationId xmlns:a16="http://schemas.microsoft.com/office/drawing/2014/main" id="{18663D46-1D25-9240-95B2-1F93F90FB78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599895" y="5317851"/>
            <a:ext cx="3693700" cy="78869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FontTx/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Text Placeholder 9">
            <a:extLst>
              <a:ext uri="{FF2B5EF4-FFF2-40B4-BE49-F238E27FC236}">
                <a16:creationId xmlns:a16="http://schemas.microsoft.com/office/drawing/2014/main" id="{AE2FD9A4-566C-8040-AF20-36E4ACF479B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599895" y="3825925"/>
            <a:ext cx="3693700" cy="78869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FontTx/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9" name="Text Placeholder 9">
            <a:extLst>
              <a:ext uri="{FF2B5EF4-FFF2-40B4-BE49-F238E27FC236}">
                <a16:creationId xmlns:a16="http://schemas.microsoft.com/office/drawing/2014/main" id="{70E5B691-7471-E74A-B606-7CFD15EB871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599895" y="2333857"/>
            <a:ext cx="3693700" cy="78869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FontTx/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9">
            <a:extLst>
              <a:ext uri="{FF2B5EF4-FFF2-40B4-BE49-F238E27FC236}">
                <a16:creationId xmlns:a16="http://schemas.microsoft.com/office/drawing/2014/main" id="{2CB88925-F811-EF4E-BF2B-6177BFD0448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014883" y="5317851"/>
            <a:ext cx="3693700" cy="78869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FontTx/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1" name="Text Placeholder 9">
            <a:extLst>
              <a:ext uri="{FF2B5EF4-FFF2-40B4-BE49-F238E27FC236}">
                <a16:creationId xmlns:a16="http://schemas.microsoft.com/office/drawing/2014/main" id="{F667940D-E34E-5A4C-AF4D-65DEF5DCC7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014883" y="3825925"/>
            <a:ext cx="3693700" cy="78869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FontTx/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2" name="Text Placeholder 9">
            <a:extLst>
              <a:ext uri="{FF2B5EF4-FFF2-40B4-BE49-F238E27FC236}">
                <a16:creationId xmlns:a16="http://schemas.microsoft.com/office/drawing/2014/main" id="{320249EF-A220-9048-92FB-25B2CB4FABA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014883" y="2333857"/>
            <a:ext cx="3693700" cy="78869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FontTx/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74693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2F87D69C-5464-084A-9AF1-3DA3A746364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3201" y="2958662"/>
            <a:ext cx="2424596" cy="10668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FontTx/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06644EAE-3B2F-7742-8AF0-22F3CF1E3B2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83702" y="5388828"/>
            <a:ext cx="2424596" cy="10668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FontTx/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028F8C0E-A925-DA47-9B04-0CA36BE70D5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334203" y="2965288"/>
            <a:ext cx="2424596" cy="10668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FontTx/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B6633211-FBF8-C149-A36D-DEFA631D897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83702" y="634795"/>
            <a:ext cx="2424596" cy="10668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FontTx/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8A87A19D-20F1-F949-B119-A34C7BB766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526" y="3079093"/>
            <a:ext cx="3482788" cy="932237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0365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build="p">
        <p:tmplLst>
          <p:tmpl lvl="1">
            <p:tnLst>
              <p:par>
                <p:cTn presetID="1" presetClass="entr" presetSubtype="0" fill="hold" nodeType="click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" presetClass="entr" presetSubtype="0" fill="hold" nodeType="click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" presetClass="entr" presetSubtype="0" fill="hold" nodeType="click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" presetClass="entr" presetSubtype="0" fill="hold" nodeType="click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C392EC4B-B927-A34D-8FFE-F93F2C48DADA}"/>
              </a:ext>
            </a:extLst>
          </p:cNvPr>
          <p:cNvSpPr/>
          <p:nvPr userDrawn="1"/>
        </p:nvSpPr>
        <p:spPr>
          <a:xfrm>
            <a:off x="5558838" y="4147931"/>
            <a:ext cx="1090164" cy="1090164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>
            <a:outerShdw blurRad="292100" sx="102000" sy="102000" algn="ctr" rotWithShape="0">
              <a:schemeClr val="accent4">
                <a:lumMod val="50000"/>
                <a:alpha val="4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  <p:sp>
        <p:nvSpPr>
          <p:cNvPr id="8" name="Freeform 28">
            <a:extLst>
              <a:ext uri="{FF2B5EF4-FFF2-40B4-BE49-F238E27FC236}">
                <a16:creationId xmlns:a16="http://schemas.microsoft.com/office/drawing/2014/main" id="{AEF97FFC-B37E-EB4E-A0BD-D96A7F64C72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5931987" y="4298664"/>
            <a:ext cx="343866" cy="788698"/>
          </a:xfrm>
          <a:custGeom>
            <a:avLst/>
            <a:gdLst>
              <a:gd name="T0" fmla="*/ 64700846 w 1035"/>
              <a:gd name="T1" fmla="*/ 3492788 h 2379"/>
              <a:gd name="T2" fmla="*/ 24685170 w 1035"/>
              <a:gd name="T3" fmla="*/ 95988916 h 2379"/>
              <a:gd name="T4" fmla="*/ 0 w 1035"/>
              <a:gd name="T5" fmla="*/ 187061815 h 2379"/>
              <a:gd name="T6" fmla="*/ 34039474 w 1035"/>
              <a:gd name="T7" fmla="*/ 212546473 h 2379"/>
              <a:gd name="T8" fmla="*/ 34299356 w 1035"/>
              <a:gd name="T9" fmla="*/ 215651534 h 2379"/>
              <a:gd name="T10" fmla="*/ 36378051 w 1035"/>
              <a:gd name="T11" fmla="*/ 218885357 h 2379"/>
              <a:gd name="T12" fmla="*/ 42614133 w 1035"/>
              <a:gd name="T13" fmla="*/ 238290096 h 2379"/>
              <a:gd name="T14" fmla="*/ 44173424 w 1035"/>
              <a:gd name="T15" fmla="*/ 240877587 h 2379"/>
              <a:gd name="T16" fmla="*/ 67039422 w 1035"/>
              <a:gd name="T17" fmla="*/ 245664120 h 2379"/>
              <a:gd name="T18" fmla="*/ 89905779 w 1035"/>
              <a:gd name="T19" fmla="*/ 240877587 h 2379"/>
              <a:gd name="T20" fmla="*/ 91464710 w 1035"/>
              <a:gd name="T21" fmla="*/ 238290096 h 2379"/>
              <a:gd name="T22" fmla="*/ 97961035 w 1035"/>
              <a:gd name="T23" fmla="*/ 218885357 h 2379"/>
              <a:gd name="T24" fmla="*/ 100039729 w 1035"/>
              <a:gd name="T25" fmla="*/ 215651534 h 2379"/>
              <a:gd name="T26" fmla="*/ 100299611 w 1035"/>
              <a:gd name="T27" fmla="*/ 212546473 h 2379"/>
              <a:gd name="T28" fmla="*/ 134339086 w 1035"/>
              <a:gd name="T29" fmla="*/ 186802850 h 2379"/>
              <a:gd name="T30" fmla="*/ 109913797 w 1035"/>
              <a:gd name="T31" fmla="*/ 95729951 h 2379"/>
              <a:gd name="T32" fmla="*/ 69637880 w 1035"/>
              <a:gd name="T33" fmla="*/ 3492788 h 2379"/>
              <a:gd name="T34" fmla="*/ 67819067 w 1035"/>
              <a:gd name="T35" fmla="*/ 13583425 h 2379"/>
              <a:gd name="T36" fmla="*/ 102118423 w 1035"/>
              <a:gd name="T37" fmla="*/ 95988916 h 2379"/>
              <a:gd name="T38" fmla="*/ 97961035 w 1035"/>
              <a:gd name="T39" fmla="*/ 160283052 h 2379"/>
              <a:gd name="T40" fmla="*/ 90165661 w 1035"/>
              <a:gd name="T41" fmla="*/ 214098824 h 2379"/>
              <a:gd name="T42" fmla="*/ 45732355 w 1035"/>
              <a:gd name="T43" fmla="*/ 214098824 h 2379"/>
              <a:gd name="T44" fmla="*/ 38067102 w 1035"/>
              <a:gd name="T45" fmla="*/ 160800622 h 2379"/>
              <a:gd name="T46" fmla="*/ 33779593 w 1035"/>
              <a:gd name="T47" fmla="*/ 95988916 h 2379"/>
              <a:gd name="T48" fmla="*/ 67819067 w 1035"/>
              <a:gd name="T49" fmla="*/ 13583425 h 2379"/>
              <a:gd name="T50" fmla="*/ 52098559 w 1035"/>
              <a:gd name="T51" fmla="*/ 109960069 h 2379"/>
              <a:gd name="T52" fmla="*/ 83539575 w 1035"/>
              <a:gd name="T53" fmla="*/ 78783219 h 2379"/>
              <a:gd name="T54" fmla="*/ 58204881 w 1035"/>
              <a:gd name="T55" fmla="*/ 85122103 h 2379"/>
              <a:gd name="T56" fmla="*/ 77173372 w 1035"/>
              <a:gd name="T57" fmla="*/ 103880150 h 2379"/>
              <a:gd name="T58" fmla="*/ 58204881 w 1035"/>
              <a:gd name="T59" fmla="*/ 85122103 h 2379"/>
              <a:gd name="T60" fmla="*/ 29492083 w 1035"/>
              <a:gd name="T61" fmla="*/ 170115084 h 2379"/>
              <a:gd name="T62" fmla="*/ 11432999 w 1035"/>
              <a:gd name="T63" fmla="*/ 215651534 h 2379"/>
              <a:gd name="T64" fmla="*/ 48720455 w 1035"/>
              <a:gd name="T65" fmla="*/ 223930856 h 2379"/>
              <a:gd name="T66" fmla="*/ 87047440 w 1035"/>
              <a:gd name="T67" fmla="*/ 223930856 h 2379"/>
              <a:gd name="T68" fmla="*/ 83539575 w 1035"/>
              <a:gd name="T69" fmla="*/ 235056273 h 2379"/>
              <a:gd name="T70" fmla="*/ 52098559 w 1035"/>
              <a:gd name="T71" fmla="*/ 235056273 h 2379"/>
              <a:gd name="T72" fmla="*/ 48720455 w 1035"/>
              <a:gd name="T73" fmla="*/ 223930856 h 2379"/>
              <a:gd name="T74" fmla="*/ 126413591 w 1035"/>
              <a:gd name="T75" fmla="*/ 190295998 h 2379"/>
              <a:gd name="T76" fmla="*/ 102638187 w 1035"/>
              <a:gd name="T77" fmla="*/ 202973766 h 2379"/>
              <a:gd name="T78" fmla="*/ 50799510 w 1035"/>
              <a:gd name="T79" fmla="*/ 250709259 h 2379"/>
              <a:gd name="T80" fmla="*/ 49759983 w 1035"/>
              <a:gd name="T81" fmla="*/ 286672642 h 2379"/>
              <a:gd name="T82" fmla="*/ 67819067 w 1035"/>
              <a:gd name="T83" fmla="*/ 307629731 h 2379"/>
              <a:gd name="T84" fmla="*/ 90165661 w 1035"/>
              <a:gd name="T85" fmla="*/ 272183919 h 2379"/>
              <a:gd name="T86" fmla="*/ 76134205 w 1035"/>
              <a:gd name="T87" fmla="*/ 252003004 h 2379"/>
              <a:gd name="T88" fmla="*/ 68078949 w 1035"/>
              <a:gd name="T89" fmla="*/ 294693358 h 2379"/>
              <a:gd name="T90" fmla="*/ 54826777 w 1035"/>
              <a:gd name="T91" fmla="*/ 273477664 h 2379"/>
              <a:gd name="T92" fmla="*/ 50799510 w 1035"/>
              <a:gd name="T93" fmla="*/ 250709259 h 2379"/>
              <a:gd name="T94" fmla="*/ 84059339 w 1035"/>
              <a:gd name="T95" fmla="*/ 236091053 h 2379"/>
              <a:gd name="T96" fmla="*/ 84059339 w 1035"/>
              <a:gd name="T97" fmla="*/ 235573483 h 2379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</a:gdLst>
            <a:ahLst/>
            <a:cxnLst>
              <a:cxn ang="T98">
                <a:pos x="T0" y="T1"/>
              </a:cxn>
              <a:cxn ang="T99">
                <a:pos x="T2" y="T3"/>
              </a:cxn>
              <a:cxn ang="T100">
                <a:pos x="T4" y="T5"/>
              </a:cxn>
              <a:cxn ang="T101">
                <a:pos x="T6" y="T7"/>
              </a:cxn>
              <a:cxn ang="T102">
                <a:pos x="T8" y="T9"/>
              </a:cxn>
              <a:cxn ang="T103">
                <a:pos x="T10" y="T11"/>
              </a:cxn>
              <a:cxn ang="T104">
                <a:pos x="T12" y="T13"/>
              </a:cxn>
              <a:cxn ang="T105">
                <a:pos x="T14" y="T15"/>
              </a:cxn>
              <a:cxn ang="T106">
                <a:pos x="T16" y="T17"/>
              </a:cxn>
              <a:cxn ang="T107">
                <a:pos x="T18" y="T19"/>
              </a:cxn>
              <a:cxn ang="T108">
                <a:pos x="T20" y="T21"/>
              </a:cxn>
              <a:cxn ang="T109">
                <a:pos x="T22" y="T23"/>
              </a:cxn>
              <a:cxn ang="T110">
                <a:pos x="T24" y="T25"/>
              </a:cxn>
              <a:cxn ang="T111">
                <a:pos x="T26" y="T27"/>
              </a:cxn>
              <a:cxn ang="T112">
                <a:pos x="T28" y="T29"/>
              </a:cxn>
              <a:cxn ang="T113">
                <a:pos x="T30" y="T31"/>
              </a:cxn>
              <a:cxn ang="T114">
                <a:pos x="T32" y="T33"/>
              </a:cxn>
              <a:cxn ang="T115">
                <a:pos x="T34" y="T35"/>
              </a:cxn>
              <a:cxn ang="T116">
                <a:pos x="T36" y="T37"/>
              </a:cxn>
              <a:cxn ang="T117">
                <a:pos x="T38" y="T39"/>
              </a:cxn>
              <a:cxn ang="T118">
                <a:pos x="T40" y="T41"/>
              </a:cxn>
              <a:cxn ang="T119">
                <a:pos x="T42" y="T43"/>
              </a:cxn>
              <a:cxn ang="T120">
                <a:pos x="T44" y="T45"/>
              </a:cxn>
              <a:cxn ang="T121">
                <a:pos x="T46" y="T47"/>
              </a:cxn>
              <a:cxn ang="T122">
                <a:pos x="T48" y="T49"/>
              </a:cxn>
              <a:cxn ang="T123">
                <a:pos x="T50" y="T51"/>
              </a:cxn>
              <a:cxn ang="T124">
                <a:pos x="T52" y="T53"/>
              </a:cxn>
              <a:cxn ang="T125">
                <a:pos x="T54" y="T55"/>
              </a:cxn>
              <a:cxn ang="T126">
                <a:pos x="T56" y="T57"/>
              </a:cxn>
              <a:cxn ang="T127">
                <a:pos x="T58" y="T59"/>
              </a:cxn>
              <a:cxn ang="T128">
                <a:pos x="T60" y="T61"/>
              </a:cxn>
              <a:cxn ang="T129">
                <a:pos x="T62" y="T63"/>
              </a:cxn>
              <a:cxn ang="T130">
                <a:pos x="T64" y="T65"/>
              </a:cxn>
              <a:cxn ang="T131">
                <a:pos x="T66" y="T67"/>
              </a:cxn>
              <a:cxn ang="T132">
                <a:pos x="T68" y="T69"/>
              </a:cxn>
              <a:cxn ang="T133">
                <a:pos x="T70" y="T71"/>
              </a:cxn>
              <a:cxn ang="T134">
                <a:pos x="T72" y="T73"/>
              </a:cxn>
              <a:cxn ang="T135">
                <a:pos x="T74" y="T75"/>
              </a:cxn>
              <a:cxn ang="T136">
                <a:pos x="T76" y="T77"/>
              </a:cxn>
              <a:cxn ang="T137">
                <a:pos x="T78" y="T79"/>
              </a:cxn>
              <a:cxn ang="T138">
                <a:pos x="T80" y="T81"/>
              </a:cxn>
              <a:cxn ang="T139">
                <a:pos x="T82" y="T83"/>
              </a:cxn>
              <a:cxn ang="T140">
                <a:pos x="T84" y="T85"/>
              </a:cxn>
              <a:cxn ang="T141">
                <a:pos x="T86" y="T87"/>
              </a:cxn>
              <a:cxn ang="T142">
                <a:pos x="T88" y="T89"/>
              </a:cxn>
              <a:cxn ang="T143">
                <a:pos x="T90" y="T91"/>
              </a:cxn>
              <a:cxn ang="T144">
                <a:pos x="T92" y="T93"/>
              </a:cxn>
              <a:cxn ang="T145">
                <a:pos x="T94" y="T95"/>
              </a:cxn>
              <a:cxn ang="T146">
                <a:pos x="T96" y="T97"/>
              </a:cxn>
            </a:cxnLst>
            <a:rect l="0" t="0" r="r" b="b"/>
            <a:pathLst>
              <a:path w="1035" h="2379">
                <a:moveTo>
                  <a:pt x="522" y="0"/>
                </a:moveTo>
                <a:lnTo>
                  <a:pt x="498" y="27"/>
                </a:lnTo>
                <a:cubicBezTo>
                  <a:pt x="498" y="27"/>
                  <a:pt x="321" y="207"/>
                  <a:pt x="235" y="465"/>
                </a:cubicBezTo>
                <a:cubicBezTo>
                  <a:pt x="207" y="547"/>
                  <a:pt x="190" y="641"/>
                  <a:pt x="190" y="742"/>
                </a:cubicBezTo>
                <a:cubicBezTo>
                  <a:pt x="190" y="865"/>
                  <a:pt x="205" y="1053"/>
                  <a:pt x="221" y="1227"/>
                </a:cubicBezTo>
                <a:lnTo>
                  <a:pt x="0" y="1446"/>
                </a:lnTo>
                <a:lnTo>
                  <a:pt x="31" y="1782"/>
                </a:lnTo>
                <a:lnTo>
                  <a:pt x="262" y="1643"/>
                </a:lnTo>
                <a:cubicBezTo>
                  <a:pt x="262" y="1645"/>
                  <a:pt x="264" y="1661"/>
                  <a:pt x="264" y="1661"/>
                </a:cubicBezTo>
                <a:lnTo>
                  <a:pt x="264" y="1667"/>
                </a:lnTo>
                <a:lnTo>
                  <a:pt x="266" y="1674"/>
                </a:lnTo>
                <a:cubicBezTo>
                  <a:pt x="266" y="1674"/>
                  <a:pt x="272" y="1684"/>
                  <a:pt x="280" y="1692"/>
                </a:cubicBezTo>
                <a:cubicBezTo>
                  <a:pt x="285" y="1694"/>
                  <a:pt x="289" y="1698"/>
                  <a:pt x="293" y="1700"/>
                </a:cubicBezTo>
                <a:lnTo>
                  <a:pt x="328" y="1842"/>
                </a:lnTo>
                <a:cubicBezTo>
                  <a:pt x="328" y="1842"/>
                  <a:pt x="330" y="1848"/>
                  <a:pt x="332" y="1852"/>
                </a:cubicBezTo>
                <a:cubicBezTo>
                  <a:pt x="334" y="1856"/>
                  <a:pt x="338" y="1858"/>
                  <a:pt x="340" y="1862"/>
                </a:cubicBezTo>
                <a:cubicBezTo>
                  <a:pt x="348" y="1868"/>
                  <a:pt x="356" y="1874"/>
                  <a:pt x="371" y="1880"/>
                </a:cubicBezTo>
                <a:cubicBezTo>
                  <a:pt x="397" y="1891"/>
                  <a:pt x="440" y="1899"/>
                  <a:pt x="516" y="1899"/>
                </a:cubicBezTo>
                <a:cubicBezTo>
                  <a:pt x="592" y="1899"/>
                  <a:pt x="635" y="1893"/>
                  <a:pt x="661" y="1880"/>
                </a:cubicBezTo>
                <a:cubicBezTo>
                  <a:pt x="676" y="1874"/>
                  <a:pt x="684" y="1868"/>
                  <a:pt x="692" y="1862"/>
                </a:cubicBezTo>
                <a:cubicBezTo>
                  <a:pt x="696" y="1858"/>
                  <a:pt x="698" y="1856"/>
                  <a:pt x="700" y="1852"/>
                </a:cubicBezTo>
                <a:cubicBezTo>
                  <a:pt x="702" y="1848"/>
                  <a:pt x="704" y="1842"/>
                  <a:pt x="704" y="1842"/>
                </a:cubicBezTo>
                <a:lnTo>
                  <a:pt x="741" y="1700"/>
                </a:lnTo>
                <a:cubicBezTo>
                  <a:pt x="745" y="1698"/>
                  <a:pt x="749" y="1694"/>
                  <a:pt x="754" y="1692"/>
                </a:cubicBezTo>
                <a:cubicBezTo>
                  <a:pt x="762" y="1684"/>
                  <a:pt x="768" y="1674"/>
                  <a:pt x="768" y="1674"/>
                </a:cubicBezTo>
                <a:lnTo>
                  <a:pt x="770" y="1667"/>
                </a:lnTo>
                <a:lnTo>
                  <a:pt x="770" y="1661"/>
                </a:lnTo>
                <a:cubicBezTo>
                  <a:pt x="770" y="1661"/>
                  <a:pt x="772" y="1647"/>
                  <a:pt x="772" y="1643"/>
                </a:cubicBezTo>
                <a:lnTo>
                  <a:pt x="1001" y="1780"/>
                </a:lnTo>
                <a:lnTo>
                  <a:pt x="1034" y="1444"/>
                </a:lnTo>
                <a:lnTo>
                  <a:pt x="815" y="1225"/>
                </a:lnTo>
                <a:cubicBezTo>
                  <a:pt x="831" y="1049"/>
                  <a:pt x="846" y="860"/>
                  <a:pt x="846" y="740"/>
                </a:cubicBezTo>
                <a:cubicBezTo>
                  <a:pt x="846" y="639"/>
                  <a:pt x="827" y="547"/>
                  <a:pt x="799" y="465"/>
                </a:cubicBezTo>
                <a:cubicBezTo>
                  <a:pt x="713" y="209"/>
                  <a:pt x="536" y="27"/>
                  <a:pt x="536" y="27"/>
                </a:cubicBezTo>
                <a:lnTo>
                  <a:pt x="522" y="0"/>
                </a:lnTo>
                <a:close/>
                <a:moveTo>
                  <a:pt x="522" y="105"/>
                </a:moveTo>
                <a:cubicBezTo>
                  <a:pt x="557" y="144"/>
                  <a:pt x="674" y="281"/>
                  <a:pt x="743" y="488"/>
                </a:cubicBezTo>
                <a:cubicBezTo>
                  <a:pt x="770" y="566"/>
                  <a:pt x="786" y="649"/>
                  <a:pt x="786" y="742"/>
                </a:cubicBezTo>
                <a:cubicBezTo>
                  <a:pt x="786" y="860"/>
                  <a:pt x="772" y="1053"/>
                  <a:pt x="754" y="1229"/>
                </a:cubicBezTo>
                <a:cubicBezTo>
                  <a:pt x="754" y="1233"/>
                  <a:pt x="754" y="1235"/>
                  <a:pt x="754" y="1239"/>
                </a:cubicBezTo>
                <a:cubicBezTo>
                  <a:pt x="735" y="1446"/>
                  <a:pt x="713" y="1631"/>
                  <a:pt x="713" y="1643"/>
                </a:cubicBezTo>
                <a:cubicBezTo>
                  <a:pt x="708" y="1645"/>
                  <a:pt x="704" y="1649"/>
                  <a:pt x="694" y="1655"/>
                </a:cubicBezTo>
                <a:cubicBezTo>
                  <a:pt x="670" y="1665"/>
                  <a:pt x="618" y="1678"/>
                  <a:pt x="524" y="1678"/>
                </a:cubicBezTo>
                <a:cubicBezTo>
                  <a:pt x="430" y="1678"/>
                  <a:pt x="377" y="1665"/>
                  <a:pt x="352" y="1655"/>
                </a:cubicBezTo>
                <a:cubicBezTo>
                  <a:pt x="342" y="1651"/>
                  <a:pt x="336" y="1647"/>
                  <a:pt x="334" y="1643"/>
                </a:cubicBezTo>
                <a:cubicBezTo>
                  <a:pt x="332" y="1631"/>
                  <a:pt x="311" y="1450"/>
                  <a:pt x="293" y="1243"/>
                </a:cubicBezTo>
                <a:cubicBezTo>
                  <a:pt x="293" y="1239"/>
                  <a:pt x="293" y="1235"/>
                  <a:pt x="291" y="1229"/>
                </a:cubicBezTo>
                <a:cubicBezTo>
                  <a:pt x="274" y="1053"/>
                  <a:pt x="260" y="863"/>
                  <a:pt x="260" y="742"/>
                </a:cubicBezTo>
                <a:cubicBezTo>
                  <a:pt x="260" y="649"/>
                  <a:pt x="276" y="566"/>
                  <a:pt x="303" y="488"/>
                </a:cubicBezTo>
                <a:cubicBezTo>
                  <a:pt x="371" y="281"/>
                  <a:pt x="487" y="144"/>
                  <a:pt x="522" y="105"/>
                </a:cubicBezTo>
                <a:close/>
                <a:moveTo>
                  <a:pt x="401" y="609"/>
                </a:moveTo>
                <a:cubicBezTo>
                  <a:pt x="334" y="676"/>
                  <a:pt x="334" y="785"/>
                  <a:pt x="401" y="850"/>
                </a:cubicBezTo>
                <a:cubicBezTo>
                  <a:pt x="469" y="918"/>
                  <a:pt x="577" y="918"/>
                  <a:pt x="643" y="850"/>
                </a:cubicBezTo>
                <a:cubicBezTo>
                  <a:pt x="711" y="783"/>
                  <a:pt x="711" y="674"/>
                  <a:pt x="643" y="609"/>
                </a:cubicBezTo>
                <a:cubicBezTo>
                  <a:pt x="577" y="541"/>
                  <a:pt x="467" y="541"/>
                  <a:pt x="401" y="609"/>
                </a:cubicBezTo>
                <a:close/>
                <a:moveTo>
                  <a:pt x="448" y="658"/>
                </a:moveTo>
                <a:cubicBezTo>
                  <a:pt x="489" y="617"/>
                  <a:pt x="553" y="617"/>
                  <a:pt x="594" y="658"/>
                </a:cubicBezTo>
                <a:cubicBezTo>
                  <a:pt x="635" y="699"/>
                  <a:pt x="635" y="762"/>
                  <a:pt x="594" y="803"/>
                </a:cubicBezTo>
                <a:cubicBezTo>
                  <a:pt x="553" y="844"/>
                  <a:pt x="489" y="844"/>
                  <a:pt x="448" y="803"/>
                </a:cubicBezTo>
                <a:cubicBezTo>
                  <a:pt x="407" y="762"/>
                  <a:pt x="409" y="697"/>
                  <a:pt x="448" y="658"/>
                </a:cubicBezTo>
                <a:close/>
                <a:moveTo>
                  <a:pt x="72" y="1471"/>
                </a:moveTo>
                <a:lnTo>
                  <a:pt x="227" y="1315"/>
                </a:lnTo>
                <a:cubicBezTo>
                  <a:pt x="237" y="1418"/>
                  <a:pt x="248" y="1506"/>
                  <a:pt x="254" y="1569"/>
                </a:cubicBezTo>
                <a:lnTo>
                  <a:pt x="88" y="1667"/>
                </a:lnTo>
                <a:lnTo>
                  <a:pt x="72" y="1471"/>
                </a:lnTo>
                <a:close/>
                <a:moveTo>
                  <a:pt x="375" y="1731"/>
                </a:moveTo>
                <a:cubicBezTo>
                  <a:pt x="412" y="1739"/>
                  <a:pt x="457" y="1745"/>
                  <a:pt x="522" y="1745"/>
                </a:cubicBezTo>
                <a:cubicBezTo>
                  <a:pt x="588" y="1745"/>
                  <a:pt x="635" y="1739"/>
                  <a:pt x="670" y="1731"/>
                </a:cubicBezTo>
                <a:lnTo>
                  <a:pt x="649" y="1815"/>
                </a:lnTo>
                <a:cubicBezTo>
                  <a:pt x="649" y="1815"/>
                  <a:pt x="649" y="1815"/>
                  <a:pt x="643" y="1817"/>
                </a:cubicBezTo>
                <a:cubicBezTo>
                  <a:pt x="629" y="1823"/>
                  <a:pt x="594" y="1831"/>
                  <a:pt x="522" y="1831"/>
                </a:cubicBezTo>
                <a:cubicBezTo>
                  <a:pt x="450" y="1831"/>
                  <a:pt x="416" y="1823"/>
                  <a:pt x="401" y="1817"/>
                </a:cubicBezTo>
                <a:cubicBezTo>
                  <a:pt x="397" y="1815"/>
                  <a:pt x="397" y="1815"/>
                  <a:pt x="395" y="1815"/>
                </a:cubicBezTo>
                <a:lnTo>
                  <a:pt x="375" y="1731"/>
                </a:lnTo>
                <a:close/>
                <a:moveTo>
                  <a:pt x="817" y="1315"/>
                </a:moveTo>
                <a:lnTo>
                  <a:pt x="973" y="1471"/>
                </a:lnTo>
                <a:lnTo>
                  <a:pt x="954" y="1667"/>
                </a:lnTo>
                <a:lnTo>
                  <a:pt x="790" y="1569"/>
                </a:lnTo>
                <a:cubicBezTo>
                  <a:pt x="797" y="1506"/>
                  <a:pt x="807" y="1420"/>
                  <a:pt x="817" y="1315"/>
                </a:cubicBezTo>
                <a:close/>
                <a:moveTo>
                  <a:pt x="391" y="1938"/>
                </a:moveTo>
                <a:cubicBezTo>
                  <a:pt x="383" y="2007"/>
                  <a:pt x="350" y="2048"/>
                  <a:pt x="350" y="2112"/>
                </a:cubicBezTo>
                <a:cubicBezTo>
                  <a:pt x="350" y="2145"/>
                  <a:pt x="360" y="2179"/>
                  <a:pt x="383" y="2216"/>
                </a:cubicBezTo>
                <a:cubicBezTo>
                  <a:pt x="405" y="2255"/>
                  <a:pt x="442" y="2298"/>
                  <a:pt x="498" y="2354"/>
                </a:cubicBezTo>
                <a:lnTo>
                  <a:pt x="522" y="2378"/>
                </a:lnTo>
                <a:lnTo>
                  <a:pt x="547" y="2354"/>
                </a:lnTo>
                <a:cubicBezTo>
                  <a:pt x="657" y="2243"/>
                  <a:pt x="694" y="2170"/>
                  <a:pt x="694" y="2104"/>
                </a:cubicBezTo>
                <a:cubicBezTo>
                  <a:pt x="694" y="2039"/>
                  <a:pt x="661" y="1995"/>
                  <a:pt x="653" y="1938"/>
                </a:cubicBezTo>
                <a:lnTo>
                  <a:pt x="586" y="1948"/>
                </a:lnTo>
                <a:cubicBezTo>
                  <a:pt x="598" y="2022"/>
                  <a:pt x="625" y="2065"/>
                  <a:pt x="627" y="2106"/>
                </a:cubicBezTo>
                <a:cubicBezTo>
                  <a:pt x="627" y="2141"/>
                  <a:pt x="600" y="2194"/>
                  <a:pt x="524" y="2278"/>
                </a:cubicBezTo>
                <a:cubicBezTo>
                  <a:pt x="489" y="2241"/>
                  <a:pt x="459" y="2206"/>
                  <a:pt x="444" y="2181"/>
                </a:cubicBezTo>
                <a:cubicBezTo>
                  <a:pt x="426" y="2151"/>
                  <a:pt x="422" y="2132"/>
                  <a:pt x="422" y="2114"/>
                </a:cubicBezTo>
                <a:cubicBezTo>
                  <a:pt x="422" y="2077"/>
                  <a:pt x="450" y="2032"/>
                  <a:pt x="461" y="1948"/>
                </a:cubicBezTo>
                <a:lnTo>
                  <a:pt x="391" y="1938"/>
                </a:lnTo>
                <a:close/>
                <a:moveTo>
                  <a:pt x="647" y="1821"/>
                </a:moveTo>
                <a:lnTo>
                  <a:pt x="647" y="1825"/>
                </a:lnTo>
                <a:cubicBezTo>
                  <a:pt x="645" y="1823"/>
                  <a:pt x="647" y="1823"/>
                  <a:pt x="647" y="182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1897126-8BBD-2445-A6E0-A7B709BFB29B}"/>
              </a:ext>
            </a:extLst>
          </p:cNvPr>
          <p:cNvSpPr/>
          <p:nvPr userDrawn="1"/>
        </p:nvSpPr>
        <p:spPr>
          <a:xfrm>
            <a:off x="7963856" y="2942492"/>
            <a:ext cx="1090164" cy="1090164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>
            <a:outerShdw blurRad="292100" sx="102000" sy="102000" algn="ctr" rotWithShape="0">
              <a:schemeClr val="accent4">
                <a:lumMod val="50000"/>
                <a:alpha val="4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  <p:sp>
        <p:nvSpPr>
          <p:cNvPr id="18" name="Freeform 28">
            <a:extLst>
              <a:ext uri="{FF2B5EF4-FFF2-40B4-BE49-F238E27FC236}">
                <a16:creationId xmlns:a16="http://schemas.microsoft.com/office/drawing/2014/main" id="{6509B5D8-C70D-4E4C-8B9A-A2E38A4910A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337005" y="3093225"/>
            <a:ext cx="343866" cy="788698"/>
          </a:xfrm>
          <a:custGeom>
            <a:avLst/>
            <a:gdLst>
              <a:gd name="T0" fmla="*/ 64700846 w 1035"/>
              <a:gd name="T1" fmla="*/ 3492788 h 2379"/>
              <a:gd name="T2" fmla="*/ 24685170 w 1035"/>
              <a:gd name="T3" fmla="*/ 95988916 h 2379"/>
              <a:gd name="T4" fmla="*/ 0 w 1035"/>
              <a:gd name="T5" fmla="*/ 187061815 h 2379"/>
              <a:gd name="T6" fmla="*/ 34039474 w 1035"/>
              <a:gd name="T7" fmla="*/ 212546473 h 2379"/>
              <a:gd name="T8" fmla="*/ 34299356 w 1035"/>
              <a:gd name="T9" fmla="*/ 215651534 h 2379"/>
              <a:gd name="T10" fmla="*/ 36378051 w 1035"/>
              <a:gd name="T11" fmla="*/ 218885357 h 2379"/>
              <a:gd name="T12" fmla="*/ 42614133 w 1035"/>
              <a:gd name="T13" fmla="*/ 238290096 h 2379"/>
              <a:gd name="T14" fmla="*/ 44173424 w 1035"/>
              <a:gd name="T15" fmla="*/ 240877587 h 2379"/>
              <a:gd name="T16" fmla="*/ 67039422 w 1035"/>
              <a:gd name="T17" fmla="*/ 245664120 h 2379"/>
              <a:gd name="T18" fmla="*/ 89905779 w 1035"/>
              <a:gd name="T19" fmla="*/ 240877587 h 2379"/>
              <a:gd name="T20" fmla="*/ 91464710 w 1035"/>
              <a:gd name="T21" fmla="*/ 238290096 h 2379"/>
              <a:gd name="T22" fmla="*/ 97961035 w 1035"/>
              <a:gd name="T23" fmla="*/ 218885357 h 2379"/>
              <a:gd name="T24" fmla="*/ 100039729 w 1035"/>
              <a:gd name="T25" fmla="*/ 215651534 h 2379"/>
              <a:gd name="T26" fmla="*/ 100299611 w 1035"/>
              <a:gd name="T27" fmla="*/ 212546473 h 2379"/>
              <a:gd name="T28" fmla="*/ 134339086 w 1035"/>
              <a:gd name="T29" fmla="*/ 186802850 h 2379"/>
              <a:gd name="T30" fmla="*/ 109913797 w 1035"/>
              <a:gd name="T31" fmla="*/ 95729951 h 2379"/>
              <a:gd name="T32" fmla="*/ 69637880 w 1035"/>
              <a:gd name="T33" fmla="*/ 3492788 h 2379"/>
              <a:gd name="T34" fmla="*/ 67819067 w 1035"/>
              <a:gd name="T35" fmla="*/ 13583425 h 2379"/>
              <a:gd name="T36" fmla="*/ 102118423 w 1035"/>
              <a:gd name="T37" fmla="*/ 95988916 h 2379"/>
              <a:gd name="T38" fmla="*/ 97961035 w 1035"/>
              <a:gd name="T39" fmla="*/ 160283052 h 2379"/>
              <a:gd name="T40" fmla="*/ 90165661 w 1035"/>
              <a:gd name="T41" fmla="*/ 214098824 h 2379"/>
              <a:gd name="T42" fmla="*/ 45732355 w 1035"/>
              <a:gd name="T43" fmla="*/ 214098824 h 2379"/>
              <a:gd name="T44" fmla="*/ 38067102 w 1035"/>
              <a:gd name="T45" fmla="*/ 160800622 h 2379"/>
              <a:gd name="T46" fmla="*/ 33779593 w 1035"/>
              <a:gd name="T47" fmla="*/ 95988916 h 2379"/>
              <a:gd name="T48" fmla="*/ 67819067 w 1035"/>
              <a:gd name="T49" fmla="*/ 13583425 h 2379"/>
              <a:gd name="T50" fmla="*/ 52098559 w 1035"/>
              <a:gd name="T51" fmla="*/ 109960069 h 2379"/>
              <a:gd name="T52" fmla="*/ 83539575 w 1035"/>
              <a:gd name="T53" fmla="*/ 78783219 h 2379"/>
              <a:gd name="T54" fmla="*/ 58204881 w 1035"/>
              <a:gd name="T55" fmla="*/ 85122103 h 2379"/>
              <a:gd name="T56" fmla="*/ 77173372 w 1035"/>
              <a:gd name="T57" fmla="*/ 103880150 h 2379"/>
              <a:gd name="T58" fmla="*/ 58204881 w 1035"/>
              <a:gd name="T59" fmla="*/ 85122103 h 2379"/>
              <a:gd name="T60" fmla="*/ 29492083 w 1035"/>
              <a:gd name="T61" fmla="*/ 170115084 h 2379"/>
              <a:gd name="T62" fmla="*/ 11432999 w 1035"/>
              <a:gd name="T63" fmla="*/ 215651534 h 2379"/>
              <a:gd name="T64" fmla="*/ 48720455 w 1035"/>
              <a:gd name="T65" fmla="*/ 223930856 h 2379"/>
              <a:gd name="T66" fmla="*/ 87047440 w 1035"/>
              <a:gd name="T67" fmla="*/ 223930856 h 2379"/>
              <a:gd name="T68" fmla="*/ 83539575 w 1035"/>
              <a:gd name="T69" fmla="*/ 235056273 h 2379"/>
              <a:gd name="T70" fmla="*/ 52098559 w 1035"/>
              <a:gd name="T71" fmla="*/ 235056273 h 2379"/>
              <a:gd name="T72" fmla="*/ 48720455 w 1035"/>
              <a:gd name="T73" fmla="*/ 223930856 h 2379"/>
              <a:gd name="T74" fmla="*/ 126413591 w 1035"/>
              <a:gd name="T75" fmla="*/ 190295998 h 2379"/>
              <a:gd name="T76" fmla="*/ 102638187 w 1035"/>
              <a:gd name="T77" fmla="*/ 202973766 h 2379"/>
              <a:gd name="T78" fmla="*/ 50799510 w 1035"/>
              <a:gd name="T79" fmla="*/ 250709259 h 2379"/>
              <a:gd name="T80" fmla="*/ 49759983 w 1035"/>
              <a:gd name="T81" fmla="*/ 286672642 h 2379"/>
              <a:gd name="T82" fmla="*/ 67819067 w 1035"/>
              <a:gd name="T83" fmla="*/ 307629731 h 2379"/>
              <a:gd name="T84" fmla="*/ 90165661 w 1035"/>
              <a:gd name="T85" fmla="*/ 272183919 h 2379"/>
              <a:gd name="T86" fmla="*/ 76134205 w 1035"/>
              <a:gd name="T87" fmla="*/ 252003004 h 2379"/>
              <a:gd name="T88" fmla="*/ 68078949 w 1035"/>
              <a:gd name="T89" fmla="*/ 294693358 h 2379"/>
              <a:gd name="T90" fmla="*/ 54826777 w 1035"/>
              <a:gd name="T91" fmla="*/ 273477664 h 2379"/>
              <a:gd name="T92" fmla="*/ 50799510 w 1035"/>
              <a:gd name="T93" fmla="*/ 250709259 h 2379"/>
              <a:gd name="T94" fmla="*/ 84059339 w 1035"/>
              <a:gd name="T95" fmla="*/ 236091053 h 2379"/>
              <a:gd name="T96" fmla="*/ 84059339 w 1035"/>
              <a:gd name="T97" fmla="*/ 235573483 h 2379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</a:gdLst>
            <a:ahLst/>
            <a:cxnLst>
              <a:cxn ang="T98">
                <a:pos x="T0" y="T1"/>
              </a:cxn>
              <a:cxn ang="T99">
                <a:pos x="T2" y="T3"/>
              </a:cxn>
              <a:cxn ang="T100">
                <a:pos x="T4" y="T5"/>
              </a:cxn>
              <a:cxn ang="T101">
                <a:pos x="T6" y="T7"/>
              </a:cxn>
              <a:cxn ang="T102">
                <a:pos x="T8" y="T9"/>
              </a:cxn>
              <a:cxn ang="T103">
                <a:pos x="T10" y="T11"/>
              </a:cxn>
              <a:cxn ang="T104">
                <a:pos x="T12" y="T13"/>
              </a:cxn>
              <a:cxn ang="T105">
                <a:pos x="T14" y="T15"/>
              </a:cxn>
              <a:cxn ang="T106">
                <a:pos x="T16" y="T17"/>
              </a:cxn>
              <a:cxn ang="T107">
                <a:pos x="T18" y="T19"/>
              </a:cxn>
              <a:cxn ang="T108">
                <a:pos x="T20" y="T21"/>
              </a:cxn>
              <a:cxn ang="T109">
                <a:pos x="T22" y="T23"/>
              </a:cxn>
              <a:cxn ang="T110">
                <a:pos x="T24" y="T25"/>
              </a:cxn>
              <a:cxn ang="T111">
                <a:pos x="T26" y="T27"/>
              </a:cxn>
              <a:cxn ang="T112">
                <a:pos x="T28" y="T29"/>
              </a:cxn>
              <a:cxn ang="T113">
                <a:pos x="T30" y="T31"/>
              </a:cxn>
              <a:cxn ang="T114">
                <a:pos x="T32" y="T33"/>
              </a:cxn>
              <a:cxn ang="T115">
                <a:pos x="T34" y="T35"/>
              </a:cxn>
              <a:cxn ang="T116">
                <a:pos x="T36" y="T37"/>
              </a:cxn>
              <a:cxn ang="T117">
                <a:pos x="T38" y="T39"/>
              </a:cxn>
              <a:cxn ang="T118">
                <a:pos x="T40" y="T41"/>
              </a:cxn>
              <a:cxn ang="T119">
                <a:pos x="T42" y="T43"/>
              </a:cxn>
              <a:cxn ang="T120">
                <a:pos x="T44" y="T45"/>
              </a:cxn>
              <a:cxn ang="T121">
                <a:pos x="T46" y="T47"/>
              </a:cxn>
              <a:cxn ang="T122">
                <a:pos x="T48" y="T49"/>
              </a:cxn>
              <a:cxn ang="T123">
                <a:pos x="T50" y="T51"/>
              </a:cxn>
              <a:cxn ang="T124">
                <a:pos x="T52" y="T53"/>
              </a:cxn>
              <a:cxn ang="T125">
                <a:pos x="T54" y="T55"/>
              </a:cxn>
              <a:cxn ang="T126">
                <a:pos x="T56" y="T57"/>
              </a:cxn>
              <a:cxn ang="T127">
                <a:pos x="T58" y="T59"/>
              </a:cxn>
              <a:cxn ang="T128">
                <a:pos x="T60" y="T61"/>
              </a:cxn>
              <a:cxn ang="T129">
                <a:pos x="T62" y="T63"/>
              </a:cxn>
              <a:cxn ang="T130">
                <a:pos x="T64" y="T65"/>
              </a:cxn>
              <a:cxn ang="T131">
                <a:pos x="T66" y="T67"/>
              </a:cxn>
              <a:cxn ang="T132">
                <a:pos x="T68" y="T69"/>
              </a:cxn>
              <a:cxn ang="T133">
                <a:pos x="T70" y="T71"/>
              </a:cxn>
              <a:cxn ang="T134">
                <a:pos x="T72" y="T73"/>
              </a:cxn>
              <a:cxn ang="T135">
                <a:pos x="T74" y="T75"/>
              </a:cxn>
              <a:cxn ang="T136">
                <a:pos x="T76" y="T77"/>
              </a:cxn>
              <a:cxn ang="T137">
                <a:pos x="T78" y="T79"/>
              </a:cxn>
              <a:cxn ang="T138">
                <a:pos x="T80" y="T81"/>
              </a:cxn>
              <a:cxn ang="T139">
                <a:pos x="T82" y="T83"/>
              </a:cxn>
              <a:cxn ang="T140">
                <a:pos x="T84" y="T85"/>
              </a:cxn>
              <a:cxn ang="T141">
                <a:pos x="T86" y="T87"/>
              </a:cxn>
              <a:cxn ang="T142">
                <a:pos x="T88" y="T89"/>
              </a:cxn>
              <a:cxn ang="T143">
                <a:pos x="T90" y="T91"/>
              </a:cxn>
              <a:cxn ang="T144">
                <a:pos x="T92" y="T93"/>
              </a:cxn>
              <a:cxn ang="T145">
                <a:pos x="T94" y="T95"/>
              </a:cxn>
              <a:cxn ang="T146">
                <a:pos x="T96" y="T97"/>
              </a:cxn>
            </a:cxnLst>
            <a:rect l="0" t="0" r="r" b="b"/>
            <a:pathLst>
              <a:path w="1035" h="2379">
                <a:moveTo>
                  <a:pt x="522" y="0"/>
                </a:moveTo>
                <a:lnTo>
                  <a:pt x="498" y="27"/>
                </a:lnTo>
                <a:cubicBezTo>
                  <a:pt x="498" y="27"/>
                  <a:pt x="321" y="207"/>
                  <a:pt x="235" y="465"/>
                </a:cubicBezTo>
                <a:cubicBezTo>
                  <a:pt x="207" y="547"/>
                  <a:pt x="190" y="641"/>
                  <a:pt x="190" y="742"/>
                </a:cubicBezTo>
                <a:cubicBezTo>
                  <a:pt x="190" y="865"/>
                  <a:pt x="205" y="1053"/>
                  <a:pt x="221" y="1227"/>
                </a:cubicBezTo>
                <a:lnTo>
                  <a:pt x="0" y="1446"/>
                </a:lnTo>
                <a:lnTo>
                  <a:pt x="31" y="1782"/>
                </a:lnTo>
                <a:lnTo>
                  <a:pt x="262" y="1643"/>
                </a:lnTo>
                <a:cubicBezTo>
                  <a:pt x="262" y="1645"/>
                  <a:pt x="264" y="1661"/>
                  <a:pt x="264" y="1661"/>
                </a:cubicBezTo>
                <a:lnTo>
                  <a:pt x="264" y="1667"/>
                </a:lnTo>
                <a:lnTo>
                  <a:pt x="266" y="1674"/>
                </a:lnTo>
                <a:cubicBezTo>
                  <a:pt x="266" y="1674"/>
                  <a:pt x="272" y="1684"/>
                  <a:pt x="280" y="1692"/>
                </a:cubicBezTo>
                <a:cubicBezTo>
                  <a:pt x="285" y="1694"/>
                  <a:pt x="289" y="1698"/>
                  <a:pt x="293" y="1700"/>
                </a:cubicBezTo>
                <a:lnTo>
                  <a:pt x="328" y="1842"/>
                </a:lnTo>
                <a:cubicBezTo>
                  <a:pt x="328" y="1842"/>
                  <a:pt x="330" y="1848"/>
                  <a:pt x="332" y="1852"/>
                </a:cubicBezTo>
                <a:cubicBezTo>
                  <a:pt x="334" y="1856"/>
                  <a:pt x="338" y="1858"/>
                  <a:pt x="340" y="1862"/>
                </a:cubicBezTo>
                <a:cubicBezTo>
                  <a:pt x="348" y="1868"/>
                  <a:pt x="356" y="1874"/>
                  <a:pt x="371" y="1880"/>
                </a:cubicBezTo>
                <a:cubicBezTo>
                  <a:pt x="397" y="1891"/>
                  <a:pt x="440" y="1899"/>
                  <a:pt x="516" y="1899"/>
                </a:cubicBezTo>
                <a:cubicBezTo>
                  <a:pt x="592" y="1899"/>
                  <a:pt x="635" y="1893"/>
                  <a:pt x="661" y="1880"/>
                </a:cubicBezTo>
                <a:cubicBezTo>
                  <a:pt x="676" y="1874"/>
                  <a:pt x="684" y="1868"/>
                  <a:pt x="692" y="1862"/>
                </a:cubicBezTo>
                <a:cubicBezTo>
                  <a:pt x="696" y="1858"/>
                  <a:pt x="698" y="1856"/>
                  <a:pt x="700" y="1852"/>
                </a:cubicBezTo>
                <a:cubicBezTo>
                  <a:pt x="702" y="1848"/>
                  <a:pt x="704" y="1842"/>
                  <a:pt x="704" y="1842"/>
                </a:cubicBezTo>
                <a:lnTo>
                  <a:pt x="741" y="1700"/>
                </a:lnTo>
                <a:cubicBezTo>
                  <a:pt x="745" y="1698"/>
                  <a:pt x="749" y="1694"/>
                  <a:pt x="754" y="1692"/>
                </a:cubicBezTo>
                <a:cubicBezTo>
                  <a:pt x="762" y="1684"/>
                  <a:pt x="768" y="1674"/>
                  <a:pt x="768" y="1674"/>
                </a:cubicBezTo>
                <a:lnTo>
                  <a:pt x="770" y="1667"/>
                </a:lnTo>
                <a:lnTo>
                  <a:pt x="770" y="1661"/>
                </a:lnTo>
                <a:cubicBezTo>
                  <a:pt x="770" y="1661"/>
                  <a:pt x="772" y="1647"/>
                  <a:pt x="772" y="1643"/>
                </a:cubicBezTo>
                <a:lnTo>
                  <a:pt x="1001" y="1780"/>
                </a:lnTo>
                <a:lnTo>
                  <a:pt x="1034" y="1444"/>
                </a:lnTo>
                <a:lnTo>
                  <a:pt x="815" y="1225"/>
                </a:lnTo>
                <a:cubicBezTo>
                  <a:pt x="831" y="1049"/>
                  <a:pt x="846" y="860"/>
                  <a:pt x="846" y="740"/>
                </a:cubicBezTo>
                <a:cubicBezTo>
                  <a:pt x="846" y="639"/>
                  <a:pt x="827" y="547"/>
                  <a:pt x="799" y="465"/>
                </a:cubicBezTo>
                <a:cubicBezTo>
                  <a:pt x="713" y="209"/>
                  <a:pt x="536" y="27"/>
                  <a:pt x="536" y="27"/>
                </a:cubicBezTo>
                <a:lnTo>
                  <a:pt x="522" y="0"/>
                </a:lnTo>
                <a:close/>
                <a:moveTo>
                  <a:pt x="522" y="105"/>
                </a:moveTo>
                <a:cubicBezTo>
                  <a:pt x="557" y="144"/>
                  <a:pt x="674" y="281"/>
                  <a:pt x="743" y="488"/>
                </a:cubicBezTo>
                <a:cubicBezTo>
                  <a:pt x="770" y="566"/>
                  <a:pt x="786" y="649"/>
                  <a:pt x="786" y="742"/>
                </a:cubicBezTo>
                <a:cubicBezTo>
                  <a:pt x="786" y="860"/>
                  <a:pt x="772" y="1053"/>
                  <a:pt x="754" y="1229"/>
                </a:cubicBezTo>
                <a:cubicBezTo>
                  <a:pt x="754" y="1233"/>
                  <a:pt x="754" y="1235"/>
                  <a:pt x="754" y="1239"/>
                </a:cubicBezTo>
                <a:cubicBezTo>
                  <a:pt x="735" y="1446"/>
                  <a:pt x="713" y="1631"/>
                  <a:pt x="713" y="1643"/>
                </a:cubicBezTo>
                <a:cubicBezTo>
                  <a:pt x="708" y="1645"/>
                  <a:pt x="704" y="1649"/>
                  <a:pt x="694" y="1655"/>
                </a:cubicBezTo>
                <a:cubicBezTo>
                  <a:pt x="670" y="1665"/>
                  <a:pt x="618" y="1678"/>
                  <a:pt x="524" y="1678"/>
                </a:cubicBezTo>
                <a:cubicBezTo>
                  <a:pt x="430" y="1678"/>
                  <a:pt x="377" y="1665"/>
                  <a:pt x="352" y="1655"/>
                </a:cubicBezTo>
                <a:cubicBezTo>
                  <a:pt x="342" y="1651"/>
                  <a:pt x="336" y="1647"/>
                  <a:pt x="334" y="1643"/>
                </a:cubicBezTo>
                <a:cubicBezTo>
                  <a:pt x="332" y="1631"/>
                  <a:pt x="311" y="1450"/>
                  <a:pt x="293" y="1243"/>
                </a:cubicBezTo>
                <a:cubicBezTo>
                  <a:pt x="293" y="1239"/>
                  <a:pt x="293" y="1235"/>
                  <a:pt x="291" y="1229"/>
                </a:cubicBezTo>
                <a:cubicBezTo>
                  <a:pt x="274" y="1053"/>
                  <a:pt x="260" y="863"/>
                  <a:pt x="260" y="742"/>
                </a:cubicBezTo>
                <a:cubicBezTo>
                  <a:pt x="260" y="649"/>
                  <a:pt x="276" y="566"/>
                  <a:pt x="303" y="488"/>
                </a:cubicBezTo>
                <a:cubicBezTo>
                  <a:pt x="371" y="281"/>
                  <a:pt x="487" y="144"/>
                  <a:pt x="522" y="105"/>
                </a:cubicBezTo>
                <a:close/>
                <a:moveTo>
                  <a:pt x="401" y="609"/>
                </a:moveTo>
                <a:cubicBezTo>
                  <a:pt x="334" y="676"/>
                  <a:pt x="334" y="785"/>
                  <a:pt x="401" y="850"/>
                </a:cubicBezTo>
                <a:cubicBezTo>
                  <a:pt x="469" y="918"/>
                  <a:pt x="577" y="918"/>
                  <a:pt x="643" y="850"/>
                </a:cubicBezTo>
                <a:cubicBezTo>
                  <a:pt x="711" y="783"/>
                  <a:pt x="711" y="674"/>
                  <a:pt x="643" y="609"/>
                </a:cubicBezTo>
                <a:cubicBezTo>
                  <a:pt x="577" y="541"/>
                  <a:pt x="467" y="541"/>
                  <a:pt x="401" y="609"/>
                </a:cubicBezTo>
                <a:close/>
                <a:moveTo>
                  <a:pt x="448" y="658"/>
                </a:moveTo>
                <a:cubicBezTo>
                  <a:pt x="489" y="617"/>
                  <a:pt x="553" y="617"/>
                  <a:pt x="594" y="658"/>
                </a:cubicBezTo>
                <a:cubicBezTo>
                  <a:pt x="635" y="699"/>
                  <a:pt x="635" y="762"/>
                  <a:pt x="594" y="803"/>
                </a:cubicBezTo>
                <a:cubicBezTo>
                  <a:pt x="553" y="844"/>
                  <a:pt x="489" y="844"/>
                  <a:pt x="448" y="803"/>
                </a:cubicBezTo>
                <a:cubicBezTo>
                  <a:pt x="407" y="762"/>
                  <a:pt x="409" y="697"/>
                  <a:pt x="448" y="658"/>
                </a:cubicBezTo>
                <a:close/>
                <a:moveTo>
                  <a:pt x="72" y="1471"/>
                </a:moveTo>
                <a:lnTo>
                  <a:pt x="227" y="1315"/>
                </a:lnTo>
                <a:cubicBezTo>
                  <a:pt x="237" y="1418"/>
                  <a:pt x="248" y="1506"/>
                  <a:pt x="254" y="1569"/>
                </a:cubicBezTo>
                <a:lnTo>
                  <a:pt x="88" y="1667"/>
                </a:lnTo>
                <a:lnTo>
                  <a:pt x="72" y="1471"/>
                </a:lnTo>
                <a:close/>
                <a:moveTo>
                  <a:pt x="375" y="1731"/>
                </a:moveTo>
                <a:cubicBezTo>
                  <a:pt x="412" y="1739"/>
                  <a:pt x="457" y="1745"/>
                  <a:pt x="522" y="1745"/>
                </a:cubicBezTo>
                <a:cubicBezTo>
                  <a:pt x="588" y="1745"/>
                  <a:pt x="635" y="1739"/>
                  <a:pt x="670" y="1731"/>
                </a:cubicBezTo>
                <a:lnTo>
                  <a:pt x="649" y="1815"/>
                </a:lnTo>
                <a:cubicBezTo>
                  <a:pt x="649" y="1815"/>
                  <a:pt x="649" y="1815"/>
                  <a:pt x="643" y="1817"/>
                </a:cubicBezTo>
                <a:cubicBezTo>
                  <a:pt x="629" y="1823"/>
                  <a:pt x="594" y="1831"/>
                  <a:pt x="522" y="1831"/>
                </a:cubicBezTo>
                <a:cubicBezTo>
                  <a:pt x="450" y="1831"/>
                  <a:pt x="416" y="1823"/>
                  <a:pt x="401" y="1817"/>
                </a:cubicBezTo>
                <a:cubicBezTo>
                  <a:pt x="397" y="1815"/>
                  <a:pt x="397" y="1815"/>
                  <a:pt x="395" y="1815"/>
                </a:cubicBezTo>
                <a:lnTo>
                  <a:pt x="375" y="1731"/>
                </a:lnTo>
                <a:close/>
                <a:moveTo>
                  <a:pt x="817" y="1315"/>
                </a:moveTo>
                <a:lnTo>
                  <a:pt x="973" y="1471"/>
                </a:lnTo>
                <a:lnTo>
                  <a:pt x="954" y="1667"/>
                </a:lnTo>
                <a:lnTo>
                  <a:pt x="790" y="1569"/>
                </a:lnTo>
                <a:cubicBezTo>
                  <a:pt x="797" y="1506"/>
                  <a:pt x="807" y="1420"/>
                  <a:pt x="817" y="1315"/>
                </a:cubicBezTo>
                <a:close/>
                <a:moveTo>
                  <a:pt x="391" y="1938"/>
                </a:moveTo>
                <a:cubicBezTo>
                  <a:pt x="383" y="2007"/>
                  <a:pt x="350" y="2048"/>
                  <a:pt x="350" y="2112"/>
                </a:cubicBezTo>
                <a:cubicBezTo>
                  <a:pt x="350" y="2145"/>
                  <a:pt x="360" y="2179"/>
                  <a:pt x="383" y="2216"/>
                </a:cubicBezTo>
                <a:cubicBezTo>
                  <a:pt x="405" y="2255"/>
                  <a:pt x="442" y="2298"/>
                  <a:pt x="498" y="2354"/>
                </a:cubicBezTo>
                <a:lnTo>
                  <a:pt x="522" y="2378"/>
                </a:lnTo>
                <a:lnTo>
                  <a:pt x="547" y="2354"/>
                </a:lnTo>
                <a:cubicBezTo>
                  <a:pt x="657" y="2243"/>
                  <a:pt x="694" y="2170"/>
                  <a:pt x="694" y="2104"/>
                </a:cubicBezTo>
                <a:cubicBezTo>
                  <a:pt x="694" y="2039"/>
                  <a:pt x="661" y="1995"/>
                  <a:pt x="653" y="1938"/>
                </a:cubicBezTo>
                <a:lnTo>
                  <a:pt x="586" y="1948"/>
                </a:lnTo>
                <a:cubicBezTo>
                  <a:pt x="598" y="2022"/>
                  <a:pt x="625" y="2065"/>
                  <a:pt x="627" y="2106"/>
                </a:cubicBezTo>
                <a:cubicBezTo>
                  <a:pt x="627" y="2141"/>
                  <a:pt x="600" y="2194"/>
                  <a:pt x="524" y="2278"/>
                </a:cubicBezTo>
                <a:cubicBezTo>
                  <a:pt x="489" y="2241"/>
                  <a:pt x="459" y="2206"/>
                  <a:pt x="444" y="2181"/>
                </a:cubicBezTo>
                <a:cubicBezTo>
                  <a:pt x="426" y="2151"/>
                  <a:pt x="422" y="2132"/>
                  <a:pt x="422" y="2114"/>
                </a:cubicBezTo>
                <a:cubicBezTo>
                  <a:pt x="422" y="2077"/>
                  <a:pt x="450" y="2032"/>
                  <a:pt x="461" y="1948"/>
                </a:cubicBezTo>
                <a:lnTo>
                  <a:pt x="391" y="1938"/>
                </a:lnTo>
                <a:close/>
                <a:moveTo>
                  <a:pt x="647" y="1821"/>
                </a:moveTo>
                <a:lnTo>
                  <a:pt x="647" y="1825"/>
                </a:lnTo>
                <a:cubicBezTo>
                  <a:pt x="645" y="1823"/>
                  <a:pt x="647" y="1823"/>
                  <a:pt x="647" y="182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9C6863C-75A7-9F42-B36D-28AD118F308F}"/>
              </a:ext>
            </a:extLst>
          </p:cNvPr>
          <p:cNvSpPr/>
          <p:nvPr userDrawn="1"/>
        </p:nvSpPr>
        <p:spPr>
          <a:xfrm>
            <a:off x="3137980" y="2942492"/>
            <a:ext cx="1090164" cy="1090164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>
            <a:outerShdw blurRad="292100" sx="102000" sy="102000" algn="ctr" rotWithShape="0">
              <a:schemeClr val="accent4">
                <a:lumMod val="50000"/>
                <a:alpha val="4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  <p:sp>
        <p:nvSpPr>
          <p:cNvPr id="20" name="Freeform 28">
            <a:extLst>
              <a:ext uri="{FF2B5EF4-FFF2-40B4-BE49-F238E27FC236}">
                <a16:creationId xmlns:a16="http://schemas.microsoft.com/office/drawing/2014/main" id="{B26F4DA1-ABEF-C44F-A86F-19F2BCBB0CE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511129" y="3093225"/>
            <a:ext cx="343866" cy="788698"/>
          </a:xfrm>
          <a:custGeom>
            <a:avLst/>
            <a:gdLst>
              <a:gd name="T0" fmla="*/ 64700846 w 1035"/>
              <a:gd name="T1" fmla="*/ 3492788 h 2379"/>
              <a:gd name="T2" fmla="*/ 24685170 w 1035"/>
              <a:gd name="T3" fmla="*/ 95988916 h 2379"/>
              <a:gd name="T4" fmla="*/ 0 w 1035"/>
              <a:gd name="T5" fmla="*/ 187061815 h 2379"/>
              <a:gd name="T6" fmla="*/ 34039474 w 1035"/>
              <a:gd name="T7" fmla="*/ 212546473 h 2379"/>
              <a:gd name="T8" fmla="*/ 34299356 w 1035"/>
              <a:gd name="T9" fmla="*/ 215651534 h 2379"/>
              <a:gd name="T10" fmla="*/ 36378051 w 1035"/>
              <a:gd name="T11" fmla="*/ 218885357 h 2379"/>
              <a:gd name="T12" fmla="*/ 42614133 w 1035"/>
              <a:gd name="T13" fmla="*/ 238290096 h 2379"/>
              <a:gd name="T14" fmla="*/ 44173424 w 1035"/>
              <a:gd name="T15" fmla="*/ 240877587 h 2379"/>
              <a:gd name="T16" fmla="*/ 67039422 w 1035"/>
              <a:gd name="T17" fmla="*/ 245664120 h 2379"/>
              <a:gd name="T18" fmla="*/ 89905779 w 1035"/>
              <a:gd name="T19" fmla="*/ 240877587 h 2379"/>
              <a:gd name="T20" fmla="*/ 91464710 w 1035"/>
              <a:gd name="T21" fmla="*/ 238290096 h 2379"/>
              <a:gd name="T22" fmla="*/ 97961035 w 1035"/>
              <a:gd name="T23" fmla="*/ 218885357 h 2379"/>
              <a:gd name="T24" fmla="*/ 100039729 w 1035"/>
              <a:gd name="T25" fmla="*/ 215651534 h 2379"/>
              <a:gd name="T26" fmla="*/ 100299611 w 1035"/>
              <a:gd name="T27" fmla="*/ 212546473 h 2379"/>
              <a:gd name="T28" fmla="*/ 134339086 w 1035"/>
              <a:gd name="T29" fmla="*/ 186802850 h 2379"/>
              <a:gd name="T30" fmla="*/ 109913797 w 1035"/>
              <a:gd name="T31" fmla="*/ 95729951 h 2379"/>
              <a:gd name="T32" fmla="*/ 69637880 w 1035"/>
              <a:gd name="T33" fmla="*/ 3492788 h 2379"/>
              <a:gd name="T34" fmla="*/ 67819067 w 1035"/>
              <a:gd name="T35" fmla="*/ 13583425 h 2379"/>
              <a:gd name="T36" fmla="*/ 102118423 w 1035"/>
              <a:gd name="T37" fmla="*/ 95988916 h 2379"/>
              <a:gd name="T38" fmla="*/ 97961035 w 1035"/>
              <a:gd name="T39" fmla="*/ 160283052 h 2379"/>
              <a:gd name="T40" fmla="*/ 90165661 w 1035"/>
              <a:gd name="T41" fmla="*/ 214098824 h 2379"/>
              <a:gd name="T42" fmla="*/ 45732355 w 1035"/>
              <a:gd name="T43" fmla="*/ 214098824 h 2379"/>
              <a:gd name="T44" fmla="*/ 38067102 w 1035"/>
              <a:gd name="T45" fmla="*/ 160800622 h 2379"/>
              <a:gd name="T46" fmla="*/ 33779593 w 1035"/>
              <a:gd name="T47" fmla="*/ 95988916 h 2379"/>
              <a:gd name="T48" fmla="*/ 67819067 w 1035"/>
              <a:gd name="T49" fmla="*/ 13583425 h 2379"/>
              <a:gd name="T50" fmla="*/ 52098559 w 1035"/>
              <a:gd name="T51" fmla="*/ 109960069 h 2379"/>
              <a:gd name="T52" fmla="*/ 83539575 w 1035"/>
              <a:gd name="T53" fmla="*/ 78783219 h 2379"/>
              <a:gd name="T54" fmla="*/ 58204881 w 1035"/>
              <a:gd name="T55" fmla="*/ 85122103 h 2379"/>
              <a:gd name="T56" fmla="*/ 77173372 w 1035"/>
              <a:gd name="T57" fmla="*/ 103880150 h 2379"/>
              <a:gd name="T58" fmla="*/ 58204881 w 1035"/>
              <a:gd name="T59" fmla="*/ 85122103 h 2379"/>
              <a:gd name="T60" fmla="*/ 29492083 w 1035"/>
              <a:gd name="T61" fmla="*/ 170115084 h 2379"/>
              <a:gd name="T62" fmla="*/ 11432999 w 1035"/>
              <a:gd name="T63" fmla="*/ 215651534 h 2379"/>
              <a:gd name="T64" fmla="*/ 48720455 w 1035"/>
              <a:gd name="T65" fmla="*/ 223930856 h 2379"/>
              <a:gd name="T66" fmla="*/ 87047440 w 1035"/>
              <a:gd name="T67" fmla="*/ 223930856 h 2379"/>
              <a:gd name="T68" fmla="*/ 83539575 w 1035"/>
              <a:gd name="T69" fmla="*/ 235056273 h 2379"/>
              <a:gd name="T70" fmla="*/ 52098559 w 1035"/>
              <a:gd name="T71" fmla="*/ 235056273 h 2379"/>
              <a:gd name="T72" fmla="*/ 48720455 w 1035"/>
              <a:gd name="T73" fmla="*/ 223930856 h 2379"/>
              <a:gd name="T74" fmla="*/ 126413591 w 1035"/>
              <a:gd name="T75" fmla="*/ 190295998 h 2379"/>
              <a:gd name="T76" fmla="*/ 102638187 w 1035"/>
              <a:gd name="T77" fmla="*/ 202973766 h 2379"/>
              <a:gd name="T78" fmla="*/ 50799510 w 1035"/>
              <a:gd name="T79" fmla="*/ 250709259 h 2379"/>
              <a:gd name="T80" fmla="*/ 49759983 w 1035"/>
              <a:gd name="T81" fmla="*/ 286672642 h 2379"/>
              <a:gd name="T82" fmla="*/ 67819067 w 1035"/>
              <a:gd name="T83" fmla="*/ 307629731 h 2379"/>
              <a:gd name="T84" fmla="*/ 90165661 w 1035"/>
              <a:gd name="T85" fmla="*/ 272183919 h 2379"/>
              <a:gd name="T86" fmla="*/ 76134205 w 1035"/>
              <a:gd name="T87" fmla="*/ 252003004 h 2379"/>
              <a:gd name="T88" fmla="*/ 68078949 w 1035"/>
              <a:gd name="T89" fmla="*/ 294693358 h 2379"/>
              <a:gd name="T90" fmla="*/ 54826777 w 1035"/>
              <a:gd name="T91" fmla="*/ 273477664 h 2379"/>
              <a:gd name="T92" fmla="*/ 50799510 w 1035"/>
              <a:gd name="T93" fmla="*/ 250709259 h 2379"/>
              <a:gd name="T94" fmla="*/ 84059339 w 1035"/>
              <a:gd name="T95" fmla="*/ 236091053 h 2379"/>
              <a:gd name="T96" fmla="*/ 84059339 w 1035"/>
              <a:gd name="T97" fmla="*/ 235573483 h 2379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</a:gdLst>
            <a:ahLst/>
            <a:cxnLst>
              <a:cxn ang="T98">
                <a:pos x="T0" y="T1"/>
              </a:cxn>
              <a:cxn ang="T99">
                <a:pos x="T2" y="T3"/>
              </a:cxn>
              <a:cxn ang="T100">
                <a:pos x="T4" y="T5"/>
              </a:cxn>
              <a:cxn ang="T101">
                <a:pos x="T6" y="T7"/>
              </a:cxn>
              <a:cxn ang="T102">
                <a:pos x="T8" y="T9"/>
              </a:cxn>
              <a:cxn ang="T103">
                <a:pos x="T10" y="T11"/>
              </a:cxn>
              <a:cxn ang="T104">
                <a:pos x="T12" y="T13"/>
              </a:cxn>
              <a:cxn ang="T105">
                <a:pos x="T14" y="T15"/>
              </a:cxn>
              <a:cxn ang="T106">
                <a:pos x="T16" y="T17"/>
              </a:cxn>
              <a:cxn ang="T107">
                <a:pos x="T18" y="T19"/>
              </a:cxn>
              <a:cxn ang="T108">
                <a:pos x="T20" y="T21"/>
              </a:cxn>
              <a:cxn ang="T109">
                <a:pos x="T22" y="T23"/>
              </a:cxn>
              <a:cxn ang="T110">
                <a:pos x="T24" y="T25"/>
              </a:cxn>
              <a:cxn ang="T111">
                <a:pos x="T26" y="T27"/>
              </a:cxn>
              <a:cxn ang="T112">
                <a:pos x="T28" y="T29"/>
              </a:cxn>
              <a:cxn ang="T113">
                <a:pos x="T30" y="T31"/>
              </a:cxn>
              <a:cxn ang="T114">
                <a:pos x="T32" y="T33"/>
              </a:cxn>
              <a:cxn ang="T115">
                <a:pos x="T34" y="T35"/>
              </a:cxn>
              <a:cxn ang="T116">
                <a:pos x="T36" y="T37"/>
              </a:cxn>
              <a:cxn ang="T117">
                <a:pos x="T38" y="T39"/>
              </a:cxn>
              <a:cxn ang="T118">
                <a:pos x="T40" y="T41"/>
              </a:cxn>
              <a:cxn ang="T119">
                <a:pos x="T42" y="T43"/>
              </a:cxn>
              <a:cxn ang="T120">
                <a:pos x="T44" y="T45"/>
              </a:cxn>
              <a:cxn ang="T121">
                <a:pos x="T46" y="T47"/>
              </a:cxn>
              <a:cxn ang="T122">
                <a:pos x="T48" y="T49"/>
              </a:cxn>
              <a:cxn ang="T123">
                <a:pos x="T50" y="T51"/>
              </a:cxn>
              <a:cxn ang="T124">
                <a:pos x="T52" y="T53"/>
              </a:cxn>
              <a:cxn ang="T125">
                <a:pos x="T54" y="T55"/>
              </a:cxn>
              <a:cxn ang="T126">
                <a:pos x="T56" y="T57"/>
              </a:cxn>
              <a:cxn ang="T127">
                <a:pos x="T58" y="T59"/>
              </a:cxn>
              <a:cxn ang="T128">
                <a:pos x="T60" y="T61"/>
              </a:cxn>
              <a:cxn ang="T129">
                <a:pos x="T62" y="T63"/>
              </a:cxn>
              <a:cxn ang="T130">
                <a:pos x="T64" y="T65"/>
              </a:cxn>
              <a:cxn ang="T131">
                <a:pos x="T66" y="T67"/>
              </a:cxn>
              <a:cxn ang="T132">
                <a:pos x="T68" y="T69"/>
              </a:cxn>
              <a:cxn ang="T133">
                <a:pos x="T70" y="T71"/>
              </a:cxn>
              <a:cxn ang="T134">
                <a:pos x="T72" y="T73"/>
              </a:cxn>
              <a:cxn ang="T135">
                <a:pos x="T74" y="T75"/>
              </a:cxn>
              <a:cxn ang="T136">
                <a:pos x="T76" y="T77"/>
              </a:cxn>
              <a:cxn ang="T137">
                <a:pos x="T78" y="T79"/>
              </a:cxn>
              <a:cxn ang="T138">
                <a:pos x="T80" y="T81"/>
              </a:cxn>
              <a:cxn ang="T139">
                <a:pos x="T82" y="T83"/>
              </a:cxn>
              <a:cxn ang="T140">
                <a:pos x="T84" y="T85"/>
              </a:cxn>
              <a:cxn ang="T141">
                <a:pos x="T86" y="T87"/>
              </a:cxn>
              <a:cxn ang="T142">
                <a:pos x="T88" y="T89"/>
              </a:cxn>
              <a:cxn ang="T143">
                <a:pos x="T90" y="T91"/>
              </a:cxn>
              <a:cxn ang="T144">
                <a:pos x="T92" y="T93"/>
              </a:cxn>
              <a:cxn ang="T145">
                <a:pos x="T94" y="T95"/>
              </a:cxn>
              <a:cxn ang="T146">
                <a:pos x="T96" y="T97"/>
              </a:cxn>
            </a:cxnLst>
            <a:rect l="0" t="0" r="r" b="b"/>
            <a:pathLst>
              <a:path w="1035" h="2379">
                <a:moveTo>
                  <a:pt x="522" y="0"/>
                </a:moveTo>
                <a:lnTo>
                  <a:pt x="498" y="27"/>
                </a:lnTo>
                <a:cubicBezTo>
                  <a:pt x="498" y="27"/>
                  <a:pt x="321" y="207"/>
                  <a:pt x="235" y="465"/>
                </a:cubicBezTo>
                <a:cubicBezTo>
                  <a:pt x="207" y="547"/>
                  <a:pt x="190" y="641"/>
                  <a:pt x="190" y="742"/>
                </a:cubicBezTo>
                <a:cubicBezTo>
                  <a:pt x="190" y="865"/>
                  <a:pt x="205" y="1053"/>
                  <a:pt x="221" y="1227"/>
                </a:cubicBezTo>
                <a:lnTo>
                  <a:pt x="0" y="1446"/>
                </a:lnTo>
                <a:lnTo>
                  <a:pt x="31" y="1782"/>
                </a:lnTo>
                <a:lnTo>
                  <a:pt x="262" y="1643"/>
                </a:lnTo>
                <a:cubicBezTo>
                  <a:pt x="262" y="1645"/>
                  <a:pt x="264" y="1661"/>
                  <a:pt x="264" y="1661"/>
                </a:cubicBezTo>
                <a:lnTo>
                  <a:pt x="264" y="1667"/>
                </a:lnTo>
                <a:lnTo>
                  <a:pt x="266" y="1674"/>
                </a:lnTo>
                <a:cubicBezTo>
                  <a:pt x="266" y="1674"/>
                  <a:pt x="272" y="1684"/>
                  <a:pt x="280" y="1692"/>
                </a:cubicBezTo>
                <a:cubicBezTo>
                  <a:pt x="285" y="1694"/>
                  <a:pt x="289" y="1698"/>
                  <a:pt x="293" y="1700"/>
                </a:cubicBezTo>
                <a:lnTo>
                  <a:pt x="328" y="1842"/>
                </a:lnTo>
                <a:cubicBezTo>
                  <a:pt x="328" y="1842"/>
                  <a:pt x="330" y="1848"/>
                  <a:pt x="332" y="1852"/>
                </a:cubicBezTo>
                <a:cubicBezTo>
                  <a:pt x="334" y="1856"/>
                  <a:pt x="338" y="1858"/>
                  <a:pt x="340" y="1862"/>
                </a:cubicBezTo>
                <a:cubicBezTo>
                  <a:pt x="348" y="1868"/>
                  <a:pt x="356" y="1874"/>
                  <a:pt x="371" y="1880"/>
                </a:cubicBezTo>
                <a:cubicBezTo>
                  <a:pt x="397" y="1891"/>
                  <a:pt x="440" y="1899"/>
                  <a:pt x="516" y="1899"/>
                </a:cubicBezTo>
                <a:cubicBezTo>
                  <a:pt x="592" y="1899"/>
                  <a:pt x="635" y="1893"/>
                  <a:pt x="661" y="1880"/>
                </a:cubicBezTo>
                <a:cubicBezTo>
                  <a:pt x="676" y="1874"/>
                  <a:pt x="684" y="1868"/>
                  <a:pt x="692" y="1862"/>
                </a:cubicBezTo>
                <a:cubicBezTo>
                  <a:pt x="696" y="1858"/>
                  <a:pt x="698" y="1856"/>
                  <a:pt x="700" y="1852"/>
                </a:cubicBezTo>
                <a:cubicBezTo>
                  <a:pt x="702" y="1848"/>
                  <a:pt x="704" y="1842"/>
                  <a:pt x="704" y="1842"/>
                </a:cubicBezTo>
                <a:lnTo>
                  <a:pt x="741" y="1700"/>
                </a:lnTo>
                <a:cubicBezTo>
                  <a:pt x="745" y="1698"/>
                  <a:pt x="749" y="1694"/>
                  <a:pt x="754" y="1692"/>
                </a:cubicBezTo>
                <a:cubicBezTo>
                  <a:pt x="762" y="1684"/>
                  <a:pt x="768" y="1674"/>
                  <a:pt x="768" y="1674"/>
                </a:cubicBezTo>
                <a:lnTo>
                  <a:pt x="770" y="1667"/>
                </a:lnTo>
                <a:lnTo>
                  <a:pt x="770" y="1661"/>
                </a:lnTo>
                <a:cubicBezTo>
                  <a:pt x="770" y="1661"/>
                  <a:pt x="772" y="1647"/>
                  <a:pt x="772" y="1643"/>
                </a:cubicBezTo>
                <a:lnTo>
                  <a:pt x="1001" y="1780"/>
                </a:lnTo>
                <a:lnTo>
                  <a:pt x="1034" y="1444"/>
                </a:lnTo>
                <a:lnTo>
                  <a:pt x="815" y="1225"/>
                </a:lnTo>
                <a:cubicBezTo>
                  <a:pt x="831" y="1049"/>
                  <a:pt x="846" y="860"/>
                  <a:pt x="846" y="740"/>
                </a:cubicBezTo>
                <a:cubicBezTo>
                  <a:pt x="846" y="639"/>
                  <a:pt x="827" y="547"/>
                  <a:pt x="799" y="465"/>
                </a:cubicBezTo>
                <a:cubicBezTo>
                  <a:pt x="713" y="209"/>
                  <a:pt x="536" y="27"/>
                  <a:pt x="536" y="27"/>
                </a:cubicBezTo>
                <a:lnTo>
                  <a:pt x="522" y="0"/>
                </a:lnTo>
                <a:close/>
                <a:moveTo>
                  <a:pt x="522" y="105"/>
                </a:moveTo>
                <a:cubicBezTo>
                  <a:pt x="557" y="144"/>
                  <a:pt x="674" y="281"/>
                  <a:pt x="743" y="488"/>
                </a:cubicBezTo>
                <a:cubicBezTo>
                  <a:pt x="770" y="566"/>
                  <a:pt x="786" y="649"/>
                  <a:pt x="786" y="742"/>
                </a:cubicBezTo>
                <a:cubicBezTo>
                  <a:pt x="786" y="860"/>
                  <a:pt x="772" y="1053"/>
                  <a:pt x="754" y="1229"/>
                </a:cubicBezTo>
                <a:cubicBezTo>
                  <a:pt x="754" y="1233"/>
                  <a:pt x="754" y="1235"/>
                  <a:pt x="754" y="1239"/>
                </a:cubicBezTo>
                <a:cubicBezTo>
                  <a:pt x="735" y="1446"/>
                  <a:pt x="713" y="1631"/>
                  <a:pt x="713" y="1643"/>
                </a:cubicBezTo>
                <a:cubicBezTo>
                  <a:pt x="708" y="1645"/>
                  <a:pt x="704" y="1649"/>
                  <a:pt x="694" y="1655"/>
                </a:cubicBezTo>
                <a:cubicBezTo>
                  <a:pt x="670" y="1665"/>
                  <a:pt x="618" y="1678"/>
                  <a:pt x="524" y="1678"/>
                </a:cubicBezTo>
                <a:cubicBezTo>
                  <a:pt x="430" y="1678"/>
                  <a:pt x="377" y="1665"/>
                  <a:pt x="352" y="1655"/>
                </a:cubicBezTo>
                <a:cubicBezTo>
                  <a:pt x="342" y="1651"/>
                  <a:pt x="336" y="1647"/>
                  <a:pt x="334" y="1643"/>
                </a:cubicBezTo>
                <a:cubicBezTo>
                  <a:pt x="332" y="1631"/>
                  <a:pt x="311" y="1450"/>
                  <a:pt x="293" y="1243"/>
                </a:cubicBezTo>
                <a:cubicBezTo>
                  <a:pt x="293" y="1239"/>
                  <a:pt x="293" y="1235"/>
                  <a:pt x="291" y="1229"/>
                </a:cubicBezTo>
                <a:cubicBezTo>
                  <a:pt x="274" y="1053"/>
                  <a:pt x="260" y="863"/>
                  <a:pt x="260" y="742"/>
                </a:cubicBezTo>
                <a:cubicBezTo>
                  <a:pt x="260" y="649"/>
                  <a:pt x="276" y="566"/>
                  <a:pt x="303" y="488"/>
                </a:cubicBezTo>
                <a:cubicBezTo>
                  <a:pt x="371" y="281"/>
                  <a:pt x="487" y="144"/>
                  <a:pt x="522" y="105"/>
                </a:cubicBezTo>
                <a:close/>
                <a:moveTo>
                  <a:pt x="401" y="609"/>
                </a:moveTo>
                <a:cubicBezTo>
                  <a:pt x="334" y="676"/>
                  <a:pt x="334" y="785"/>
                  <a:pt x="401" y="850"/>
                </a:cubicBezTo>
                <a:cubicBezTo>
                  <a:pt x="469" y="918"/>
                  <a:pt x="577" y="918"/>
                  <a:pt x="643" y="850"/>
                </a:cubicBezTo>
                <a:cubicBezTo>
                  <a:pt x="711" y="783"/>
                  <a:pt x="711" y="674"/>
                  <a:pt x="643" y="609"/>
                </a:cubicBezTo>
                <a:cubicBezTo>
                  <a:pt x="577" y="541"/>
                  <a:pt x="467" y="541"/>
                  <a:pt x="401" y="609"/>
                </a:cubicBezTo>
                <a:close/>
                <a:moveTo>
                  <a:pt x="448" y="658"/>
                </a:moveTo>
                <a:cubicBezTo>
                  <a:pt x="489" y="617"/>
                  <a:pt x="553" y="617"/>
                  <a:pt x="594" y="658"/>
                </a:cubicBezTo>
                <a:cubicBezTo>
                  <a:pt x="635" y="699"/>
                  <a:pt x="635" y="762"/>
                  <a:pt x="594" y="803"/>
                </a:cubicBezTo>
                <a:cubicBezTo>
                  <a:pt x="553" y="844"/>
                  <a:pt x="489" y="844"/>
                  <a:pt x="448" y="803"/>
                </a:cubicBezTo>
                <a:cubicBezTo>
                  <a:pt x="407" y="762"/>
                  <a:pt x="409" y="697"/>
                  <a:pt x="448" y="658"/>
                </a:cubicBezTo>
                <a:close/>
                <a:moveTo>
                  <a:pt x="72" y="1471"/>
                </a:moveTo>
                <a:lnTo>
                  <a:pt x="227" y="1315"/>
                </a:lnTo>
                <a:cubicBezTo>
                  <a:pt x="237" y="1418"/>
                  <a:pt x="248" y="1506"/>
                  <a:pt x="254" y="1569"/>
                </a:cubicBezTo>
                <a:lnTo>
                  <a:pt x="88" y="1667"/>
                </a:lnTo>
                <a:lnTo>
                  <a:pt x="72" y="1471"/>
                </a:lnTo>
                <a:close/>
                <a:moveTo>
                  <a:pt x="375" y="1731"/>
                </a:moveTo>
                <a:cubicBezTo>
                  <a:pt x="412" y="1739"/>
                  <a:pt x="457" y="1745"/>
                  <a:pt x="522" y="1745"/>
                </a:cubicBezTo>
                <a:cubicBezTo>
                  <a:pt x="588" y="1745"/>
                  <a:pt x="635" y="1739"/>
                  <a:pt x="670" y="1731"/>
                </a:cubicBezTo>
                <a:lnTo>
                  <a:pt x="649" y="1815"/>
                </a:lnTo>
                <a:cubicBezTo>
                  <a:pt x="649" y="1815"/>
                  <a:pt x="649" y="1815"/>
                  <a:pt x="643" y="1817"/>
                </a:cubicBezTo>
                <a:cubicBezTo>
                  <a:pt x="629" y="1823"/>
                  <a:pt x="594" y="1831"/>
                  <a:pt x="522" y="1831"/>
                </a:cubicBezTo>
                <a:cubicBezTo>
                  <a:pt x="450" y="1831"/>
                  <a:pt x="416" y="1823"/>
                  <a:pt x="401" y="1817"/>
                </a:cubicBezTo>
                <a:cubicBezTo>
                  <a:pt x="397" y="1815"/>
                  <a:pt x="397" y="1815"/>
                  <a:pt x="395" y="1815"/>
                </a:cubicBezTo>
                <a:lnTo>
                  <a:pt x="375" y="1731"/>
                </a:lnTo>
                <a:close/>
                <a:moveTo>
                  <a:pt x="817" y="1315"/>
                </a:moveTo>
                <a:lnTo>
                  <a:pt x="973" y="1471"/>
                </a:lnTo>
                <a:lnTo>
                  <a:pt x="954" y="1667"/>
                </a:lnTo>
                <a:lnTo>
                  <a:pt x="790" y="1569"/>
                </a:lnTo>
                <a:cubicBezTo>
                  <a:pt x="797" y="1506"/>
                  <a:pt x="807" y="1420"/>
                  <a:pt x="817" y="1315"/>
                </a:cubicBezTo>
                <a:close/>
                <a:moveTo>
                  <a:pt x="391" y="1938"/>
                </a:moveTo>
                <a:cubicBezTo>
                  <a:pt x="383" y="2007"/>
                  <a:pt x="350" y="2048"/>
                  <a:pt x="350" y="2112"/>
                </a:cubicBezTo>
                <a:cubicBezTo>
                  <a:pt x="350" y="2145"/>
                  <a:pt x="360" y="2179"/>
                  <a:pt x="383" y="2216"/>
                </a:cubicBezTo>
                <a:cubicBezTo>
                  <a:pt x="405" y="2255"/>
                  <a:pt x="442" y="2298"/>
                  <a:pt x="498" y="2354"/>
                </a:cubicBezTo>
                <a:lnTo>
                  <a:pt x="522" y="2378"/>
                </a:lnTo>
                <a:lnTo>
                  <a:pt x="547" y="2354"/>
                </a:lnTo>
                <a:cubicBezTo>
                  <a:pt x="657" y="2243"/>
                  <a:pt x="694" y="2170"/>
                  <a:pt x="694" y="2104"/>
                </a:cubicBezTo>
                <a:cubicBezTo>
                  <a:pt x="694" y="2039"/>
                  <a:pt x="661" y="1995"/>
                  <a:pt x="653" y="1938"/>
                </a:cubicBezTo>
                <a:lnTo>
                  <a:pt x="586" y="1948"/>
                </a:lnTo>
                <a:cubicBezTo>
                  <a:pt x="598" y="2022"/>
                  <a:pt x="625" y="2065"/>
                  <a:pt x="627" y="2106"/>
                </a:cubicBezTo>
                <a:cubicBezTo>
                  <a:pt x="627" y="2141"/>
                  <a:pt x="600" y="2194"/>
                  <a:pt x="524" y="2278"/>
                </a:cubicBezTo>
                <a:cubicBezTo>
                  <a:pt x="489" y="2241"/>
                  <a:pt x="459" y="2206"/>
                  <a:pt x="444" y="2181"/>
                </a:cubicBezTo>
                <a:cubicBezTo>
                  <a:pt x="426" y="2151"/>
                  <a:pt x="422" y="2132"/>
                  <a:pt x="422" y="2114"/>
                </a:cubicBezTo>
                <a:cubicBezTo>
                  <a:pt x="422" y="2077"/>
                  <a:pt x="450" y="2032"/>
                  <a:pt x="461" y="1948"/>
                </a:cubicBezTo>
                <a:lnTo>
                  <a:pt x="391" y="1938"/>
                </a:lnTo>
                <a:close/>
                <a:moveTo>
                  <a:pt x="647" y="1821"/>
                </a:moveTo>
                <a:lnTo>
                  <a:pt x="647" y="1825"/>
                </a:lnTo>
                <a:cubicBezTo>
                  <a:pt x="645" y="1823"/>
                  <a:pt x="647" y="1823"/>
                  <a:pt x="647" y="182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3870B6A-8192-AF4B-9C58-DD9BC4261C58}"/>
              </a:ext>
            </a:extLst>
          </p:cNvPr>
          <p:cNvSpPr/>
          <p:nvPr userDrawn="1"/>
        </p:nvSpPr>
        <p:spPr>
          <a:xfrm>
            <a:off x="5550918" y="1852328"/>
            <a:ext cx="1090164" cy="1090164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>
            <a:outerShdw blurRad="292100" sx="102000" sy="102000" algn="ctr" rotWithShape="0">
              <a:schemeClr val="accent4">
                <a:lumMod val="50000"/>
                <a:alpha val="4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  <p:sp>
        <p:nvSpPr>
          <p:cNvPr id="22" name="Freeform 28">
            <a:extLst>
              <a:ext uri="{FF2B5EF4-FFF2-40B4-BE49-F238E27FC236}">
                <a16:creationId xmlns:a16="http://schemas.microsoft.com/office/drawing/2014/main" id="{BB3F6EBD-1906-BC4E-BB95-545DEA17782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5924067" y="2003061"/>
            <a:ext cx="343866" cy="788698"/>
          </a:xfrm>
          <a:custGeom>
            <a:avLst/>
            <a:gdLst>
              <a:gd name="T0" fmla="*/ 64700846 w 1035"/>
              <a:gd name="T1" fmla="*/ 3492788 h 2379"/>
              <a:gd name="T2" fmla="*/ 24685170 w 1035"/>
              <a:gd name="T3" fmla="*/ 95988916 h 2379"/>
              <a:gd name="T4" fmla="*/ 0 w 1035"/>
              <a:gd name="T5" fmla="*/ 187061815 h 2379"/>
              <a:gd name="T6" fmla="*/ 34039474 w 1035"/>
              <a:gd name="T7" fmla="*/ 212546473 h 2379"/>
              <a:gd name="T8" fmla="*/ 34299356 w 1035"/>
              <a:gd name="T9" fmla="*/ 215651534 h 2379"/>
              <a:gd name="T10" fmla="*/ 36378051 w 1035"/>
              <a:gd name="T11" fmla="*/ 218885357 h 2379"/>
              <a:gd name="T12" fmla="*/ 42614133 w 1035"/>
              <a:gd name="T13" fmla="*/ 238290096 h 2379"/>
              <a:gd name="T14" fmla="*/ 44173424 w 1035"/>
              <a:gd name="T15" fmla="*/ 240877587 h 2379"/>
              <a:gd name="T16" fmla="*/ 67039422 w 1035"/>
              <a:gd name="T17" fmla="*/ 245664120 h 2379"/>
              <a:gd name="T18" fmla="*/ 89905779 w 1035"/>
              <a:gd name="T19" fmla="*/ 240877587 h 2379"/>
              <a:gd name="T20" fmla="*/ 91464710 w 1035"/>
              <a:gd name="T21" fmla="*/ 238290096 h 2379"/>
              <a:gd name="T22" fmla="*/ 97961035 w 1035"/>
              <a:gd name="T23" fmla="*/ 218885357 h 2379"/>
              <a:gd name="T24" fmla="*/ 100039729 w 1035"/>
              <a:gd name="T25" fmla="*/ 215651534 h 2379"/>
              <a:gd name="T26" fmla="*/ 100299611 w 1035"/>
              <a:gd name="T27" fmla="*/ 212546473 h 2379"/>
              <a:gd name="T28" fmla="*/ 134339086 w 1035"/>
              <a:gd name="T29" fmla="*/ 186802850 h 2379"/>
              <a:gd name="T30" fmla="*/ 109913797 w 1035"/>
              <a:gd name="T31" fmla="*/ 95729951 h 2379"/>
              <a:gd name="T32" fmla="*/ 69637880 w 1035"/>
              <a:gd name="T33" fmla="*/ 3492788 h 2379"/>
              <a:gd name="T34" fmla="*/ 67819067 w 1035"/>
              <a:gd name="T35" fmla="*/ 13583425 h 2379"/>
              <a:gd name="T36" fmla="*/ 102118423 w 1035"/>
              <a:gd name="T37" fmla="*/ 95988916 h 2379"/>
              <a:gd name="T38" fmla="*/ 97961035 w 1035"/>
              <a:gd name="T39" fmla="*/ 160283052 h 2379"/>
              <a:gd name="T40" fmla="*/ 90165661 w 1035"/>
              <a:gd name="T41" fmla="*/ 214098824 h 2379"/>
              <a:gd name="T42" fmla="*/ 45732355 w 1035"/>
              <a:gd name="T43" fmla="*/ 214098824 h 2379"/>
              <a:gd name="T44" fmla="*/ 38067102 w 1035"/>
              <a:gd name="T45" fmla="*/ 160800622 h 2379"/>
              <a:gd name="T46" fmla="*/ 33779593 w 1035"/>
              <a:gd name="T47" fmla="*/ 95988916 h 2379"/>
              <a:gd name="T48" fmla="*/ 67819067 w 1035"/>
              <a:gd name="T49" fmla="*/ 13583425 h 2379"/>
              <a:gd name="T50" fmla="*/ 52098559 w 1035"/>
              <a:gd name="T51" fmla="*/ 109960069 h 2379"/>
              <a:gd name="T52" fmla="*/ 83539575 w 1035"/>
              <a:gd name="T53" fmla="*/ 78783219 h 2379"/>
              <a:gd name="T54" fmla="*/ 58204881 w 1035"/>
              <a:gd name="T55" fmla="*/ 85122103 h 2379"/>
              <a:gd name="T56" fmla="*/ 77173372 w 1035"/>
              <a:gd name="T57" fmla="*/ 103880150 h 2379"/>
              <a:gd name="T58" fmla="*/ 58204881 w 1035"/>
              <a:gd name="T59" fmla="*/ 85122103 h 2379"/>
              <a:gd name="T60" fmla="*/ 29492083 w 1035"/>
              <a:gd name="T61" fmla="*/ 170115084 h 2379"/>
              <a:gd name="T62" fmla="*/ 11432999 w 1035"/>
              <a:gd name="T63" fmla="*/ 215651534 h 2379"/>
              <a:gd name="T64" fmla="*/ 48720455 w 1035"/>
              <a:gd name="T65" fmla="*/ 223930856 h 2379"/>
              <a:gd name="T66" fmla="*/ 87047440 w 1035"/>
              <a:gd name="T67" fmla="*/ 223930856 h 2379"/>
              <a:gd name="T68" fmla="*/ 83539575 w 1035"/>
              <a:gd name="T69" fmla="*/ 235056273 h 2379"/>
              <a:gd name="T70" fmla="*/ 52098559 w 1035"/>
              <a:gd name="T71" fmla="*/ 235056273 h 2379"/>
              <a:gd name="T72" fmla="*/ 48720455 w 1035"/>
              <a:gd name="T73" fmla="*/ 223930856 h 2379"/>
              <a:gd name="T74" fmla="*/ 126413591 w 1035"/>
              <a:gd name="T75" fmla="*/ 190295998 h 2379"/>
              <a:gd name="T76" fmla="*/ 102638187 w 1035"/>
              <a:gd name="T77" fmla="*/ 202973766 h 2379"/>
              <a:gd name="T78" fmla="*/ 50799510 w 1035"/>
              <a:gd name="T79" fmla="*/ 250709259 h 2379"/>
              <a:gd name="T80" fmla="*/ 49759983 w 1035"/>
              <a:gd name="T81" fmla="*/ 286672642 h 2379"/>
              <a:gd name="T82" fmla="*/ 67819067 w 1035"/>
              <a:gd name="T83" fmla="*/ 307629731 h 2379"/>
              <a:gd name="T84" fmla="*/ 90165661 w 1035"/>
              <a:gd name="T85" fmla="*/ 272183919 h 2379"/>
              <a:gd name="T86" fmla="*/ 76134205 w 1035"/>
              <a:gd name="T87" fmla="*/ 252003004 h 2379"/>
              <a:gd name="T88" fmla="*/ 68078949 w 1035"/>
              <a:gd name="T89" fmla="*/ 294693358 h 2379"/>
              <a:gd name="T90" fmla="*/ 54826777 w 1035"/>
              <a:gd name="T91" fmla="*/ 273477664 h 2379"/>
              <a:gd name="T92" fmla="*/ 50799510 w 1035"/>
              <a:gd name="T93" fmla="*/ 250709259 h 2379"/>
              <a:gd name="T94" fmla="*/ 84059339 w 1035"/>
              <a:gd name="T95" fmla="*/ 236091053 h 2379"/>
              <a:gd name="T96" fmla="*/ 84059339 w 1035"/>
              <a:gd name="T97" fmla="*/ 235573483 h 2379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</a:gdLst>
            <a:ahLst/>
            <a:cxnLst>
              <a:cxn ang="T98">
                <a:pos x="T0" y="T1"/>
              </a:cxn>
              <a:cxn ang="T99">
                <a:pos x="T2" y="T3"/>
              </a:cxn>
              <a:cxn ang="T100">
                <a:pos x="T4" y="T5"/>
              </a:cxn>
              <a:cxn ang="T101">
                <a:pos x="T6" y="T7"/>
              </a:cxn>
              <a:cxn ang="T102">
                <a:pos x="T8" y="T9"/>
              </a:cxn>
              <a:cxn ang="T103">
                <a:pos x="T10" y="T11"/>
              </a:cxn>
              <a:cxn ang="T104">
                <a:pos x="T12" y="T13"/>
              </a:cxn>
              <a:cxn ang="T105">
                <a:pos x="T14" y="T15"/>
              </a:cxn>
              <a:cxn ang="T106">
                <a:pos x="T16" y="T17"/>
              </a:cxn>
              <a:cxn ang="T107">
                <a:pos x="T18" y="T19"/>
              </a:cxn>
              <a:cxn ang="T108">
                <a:pos x="T20" y="T21"/>
              </a:cxn>
              <a:cxn ang="T109">
                <a:pos x="T22" y="T23"/>
              </a:cxn>
              <a:cxn ang="T110">
                <a:pos x="T24" y="T25"/>
              </a:cxn>
              <a:cxn ang="T111">
                <a:pos x="T26" y="T27"/>
              </a:cxn>
              <a:cxn ang="T112">
                <a:pos x="T28" y="T29"/>
              </a:cxn>
              <a:cxn ang="T113">
                <a:pos x="T30" y="T31"/>
              </a:cxn>
              <a:cxn ang="T114">
                <a:pos x="T32" y="T33"/>
              </a:cxn>
              <a:cxn ang="T115">
                <a:pos x="T34" y="T35"/>
              </a:cxn>
              <a:cxn ang="T116">
                <a:pos x="T36" y="T37"/>
              </a:cxn>
              <a:cxn ang="T117">
                <a:pos x="T38" y="T39"/>
              </a:cxn>
              <a:cxn ang="T118">
                <a:pos x="T40" y="T41"/>
              </a:cxn>
              <a:cxn ang="T119">
                <a:pos x="T42" y="T43"/>
              </a:cxn>
              <a:cxn ang="T120">
                <a:pos x="T44" y="T45"/>
              </a:cxn>
              <a:cxn ang="T121">
                <a:pos x="T46" y="T47"/>
              </a:cxn>
              <a:cxn ang="T122">
                <a:pos x="T48" y="T49"/>
              </a:cxn>
              <a:cxn ang="T123">
                <a:pos x="T50" y="T51"/>
              </a:cxn>
              <a:cxn ang="T124">
                <a:pos x="T52" y="T53"/>
              </a:cxn>
              <a:cxn ang="T125">
                <a:pos x="T54" y="T55"/>
              </a:cxn>
              <a:cxn ang="T126">
                <a:pos x="T56" y="T57"/>
              </a:cxn>
              <a:cxn ang="T127">
                <a:pos x="T58" y="T59"/>
              </a:cxn>
              <a:cxn ang="T128">
                <a:pos x="T60" y="T61"/>
              </a:cxn>
              <a:cxn ang="T129">
                <a:pos x="T62" y="T63"/>
              </a:cxn>
              <a:cxn ang="T130">
                <a:pos x="T64" y="T65"/>
              </a:cxn>
              <a:cxn ang="T131">
                <a:pos x="T66" y="T67"/>
              </a:cxn>
              <a:cxn ang="T132">
                <a:pos x="T68" y="T69"/>
              </a:cxn>
              <a:cxn ang="T133">
                <a:pos x="T70" y="T71"/>
              </a:cxn>
              <a:cxn ang="T134">
                <a:pos x="T72" y="T73"/>
              </a:cxn>
              <a:cxn ang="T135">
                <a:pos x="T74" y="T75"/>
              </a:cxn>
              <a:cxn ang="T136">
                <a:pos x="T76" y="T77"/>
              </a:cxn>
              <a:cxn ang="T137">
                <a:pos x="T78" y="T79"/>
              </a:cxn>
              <a:cxn ang="T138">
                <a:pos x="T80" y="T81"/>
              </a:cxn>
              <a:cxn ang="T139">
                <a:pos x="T82" y="T83"/>
              </a:cxn>
              <a:cxn ang="T140">
                <a:pos x="T84" y="T85"/>
              </a:cxn>
              <a:cxn ang="T141">
                <a:pos x="T86" y="T87"/>
              </a:cxn>
              <a:cxn ang="T142">
                <a:pos x="T88" y="T89"/>
              </a:cxn>
              <a:cxn ang="T143">
                <a:pos x="T90" y="T91"/>
              </a:cxn>
              <a:cxn ang="T144">
                <a:pos x="T92" y="T93"/>
              </a:cxn>
              <a:cxn ang="T145">
                <a:pos x="T94" y="T95"/>
              </a:cxn>
              <a:cxn ang="T146">
                <a:pos x="T96" y="T97"/>
              </a:cxn>
            </a:cxnLst>
            <a:rect l="0" t="0" r="r" b="b"/>
            <a:pathLst>
              <a:path w="1035" h="2379">
                <a:moveTo>
                  <a:pt x="522" y="0"/>
                </a:moveTo>
                <a:lnTo>
                  <a:pt x="498" y="27"/>
                </a:lnTo>
                <a:cubicBezTo>
                  <a:pt x="498" y="27"/>
                  <a:pt x="321" y="207"/>
                  <a:pt x="235" y="465"/>
                </a:cubicBezTo>
                <a:cubicBezTo>
                  <a:pt x="207" y="547"/>
                  <a:pt x="190" y="641"/>
                  <a:pt x="190" y="742"/>
                </a:cubicBezTo>
                <a:cubicBezTo>
                  <a:pt x="190" y="865"/>
                  <a:pt x="205" y="1053"/>
                  <a:pt x="221" y="1227"/>
                </a:cubicBezTo>
                <a:lnTo>
                  <a:pt x="0" y="1446"/>
                </a:lnTo>
                <a:lnTo>
                  <a:pt x="31" y="1782"/>
                </a:lnTo>
                <a:lnTo>
                  <a:pt x="262" y="1643"/>
                </a:lnTo>
                <a:cubicBezTo>
                  <a:pt x="262" y="1645"/>
                  <a:pt x="264" y="1661"/>
                  <a:pt x="264" y="1661"/>
                </a:cubicBezTo>
                <a:lnTo>
                  <a:pt x="264" y="1667"/>
                </a:lnTo>
                <a:lnTo>
                  <a:pt x="266" y="1674"/>
                </a:lnTo>
                <a:cubicBezTo>
                  <a:pt x="266" y="1674"/>
                  <a:pt x="272" y="1684"/>
                  <a:pt x="280" y="1692"/>
                </a:cubicBezTo>
                <a:cubicBezTo>
                  <a:pt x="285" y="1694"/>
                  <a:pt x="289" y="1698"/>
                  <a:pt x="293" y="1700"/>
                </a:cubicBezTo>
                <a:lnTo>
                  <a:pt x="328" y="1842"/>
                </a:lnTo>
                <a:cubicBezTo>
                  <a:pt x="328" y="1842"/>
                  <a:pt x="330" y="1848"/>
                  <a:pt x="332" y="1852"/>
                </a:cubicBezTo>
                <a:cubicBezTo>
                  <a:pt x="334" y="1856"/>
                  <a:pt x="338" y="1858"/>
                  <a:pt x="340" y="1862"/>
                </a:cubicBezTo>
                <a:cubicBezTo>
                  <a:pt x="348" y="1868"/>
                  <a:pt x="356" y="1874"/>
                  <a:pt x="371" y="1880"/>
                </a:cubicBezTo>
                <a:cubicBezTo>
                  <a:pt x="397" y="1891"/>
                  <a:pt x="440" y="1899"/>
                  <a:pt x="516" y="1899"/>
                </a:cubicBezTo>
                <a:cubicBezTo>
                  <a:pt x="592" y="1899"/>
                  <a:pt x="635" y="1893"/>
                  <a:pt x="661" y="1880"/>
                </a:cubicBezTo>
                <a:cubicBezTo>
                  <a:pt x="676" y="1874"/>
                  <a:pt x="684" y="1868"/>
                  <a:pt x="692" y="1862"/>
                </a:cubicBezTo>
                <a:cubicBezTo>
                  <a:pt x="696" y="1858"/>
                  <a:pt x="698" y="1856"/>
                  <a:pt x="700" y="1852"/>
                </a:cubicBezTo>
                <a:cubicBezTo>
                  <a:pt x="702" y="1848"/>
                  <a:pt x="704" y="1842"/>
                  <a:pt x="704" y="1842"/>
                </a:cubicBezTo>
                <a:lnTo>
                  <a:pt x="741" y="1700"/>
                </a:lnTo>
                <a:cubicBezTo>
                  <a:pt x="745" y="1698"/>
                  <a:pt x="749" y="1694"/>
                  <a:pt x="754" y="1692"/>
                </a:cubicBezTo>
                <a:cubicBezTo>
                  <a:pt x="762" y="1684"/>
                  <a:pt x="768" y="1674"/>
                  <a:pt x="768" y="1674"/>
                </a:cubicBezTo>
                <a:lnTo>
                  <a:pt x="770" y="1667"/>
                </a:lnTo>
                <a:lnTo>
                  <a:pt x="770" y="1661"/>
                </a:lnTo>
                <a:cubicBezTo>
                  <a:pt x="770" y="1661"/>
                  <a:pt x="772" y="1647"/>
                  <a:pt x="772" y="1643"/>
                </a:cubicBezTo>
                <a:lnTo>
                  <a:pt x="1001" y="1780"/>
                </a:lnTo>
                <a:lnTo>
                  <a:pt x="1034" y="1444"/>
                </a:lnTo>
                <a:lnTo>
                  <a:pt x="815" y="1225"/>
                </a:lnTo>
                <a:cubicBezTo>
                  <a:pt x="831" y="1049"/>
                  <a:pt x="846" y="860"/>
                  <a:pt x="846" y="740"/>
                </a:cubicBezTo>
                <a:cubicBezTo>
                  <a:pt x="846" y="639"/>
                  <a:pt x="827" y="547"/>
                  <a:pt x="799" y="465"/>
                </a:cubicBezTo>
                <a:cubicBezTo>
                  <a:pt x="713" y="209"/>
                  <a:pt x="536" y="27"/>
                  <a:pt x="536" y="27"/>
                </a:cubicBezTo>
                <a:lnTo>
                  <a:pt x="522" y="0"/>
                </a:lnTo>
                <a:close/>
                <a:moveTo>
                  <a:pt x="522" y="105"/>
                </a:moveTo>
                <a:cubicBezTo>
                  <a:pt x="557" y="144"/>
                  <a:pt x="674" y="281"/>
                  <a:pt x="743" y="488"/>
                </a:cubicBezTo>
                <a:cubicBezTo>
                  <a:pt x="770" y="566"/>
                  <a:pt x="786" y="649"/>
                  <a:pt x="786" y="742"/>
                </a:cubicBezTo>
                <a:cubicBezTo>
                  <a:pt x="786" y="860"/>
                  <a:pt x="772" y="1053"/>
                  <a:pt x="754" y="1229"/>
                </a:cubicBezTo>
                <a:cubicBezTo>
                  <a:pt x="754" y="1233"/>
                  <a:pt x="754" y="1235"/>
                  <a:pt x="754" y="1239"/>
                </a:cubicBezTo>
                <a:cubicBezTo>
                  <a:pt x="735" y="1446"/>
                  <a:pt x="713" y="1631"/>
                  <a:pt x="713" y="1643"/>
                </a:cubicBezTo>
                <a:cubicBezTo>
                  <a:pt x="708" y="1645"/>
                  <a:pt x="704" y="1649"/>
                  <a:pt x="694" y="1655"/>
                </a:cubicBezTo>
                <a:cubicBezTo>
                  <a:pt x="670" y="1665"/>
                  <a:pt x="618" y="1678"/>
                  <a:pt x="524" y="1678"/>
                </a:cubicBezTo>
                <a:cubicBezTo>
                  <a:pt x="430" y="1678"/>
                  <a:pt x="377" y="1665"/>
                  <a:pt x="352" y="1655"/>
                </a:cubicBezTo>
                <a:cubicBezTo>
                  <a:pt x="342" y="1651"/>
                  <a:pt x="336" y="1647"/>
                  <a:pt x="334" y="1643"/>
                </a:cubicBezTo>
                <a:cubicBezTo>
                  <a:pt x="332" y="1631"/>
                  <a:pt x="311" y="1450"/>
                  <a:pt x="293" y="1243"/>
                </a:cubicBezTo>
                <a:cubicBezTo>
                  <a:pt x="293" y="1239"/>
                  <a:pt x="293" y="1235"/>
                  <a:pt x="291" y="1229"/>
                </a:cubicBezTo>
                <a:cubicBezTo>
                  <a:pt x="274" y="1053"/>
                  <a:pt x="260" y="863"/>
                  <a:pt x="260" y="742"/>
                </a:cubicBezTo>
                <a:cubicBezTo>
                  <a:pt x="260" y="649"/>
                  <a:pt x="276" y="566"/>
                  <a:pt x="303" y="488"/>
                </a:cubicBezTo>
                <a:cubicBezTo>
                  <a:pt x="371" y="281"/>
                  <a:pt x="487" y="144"/>
                  <a:pt x="522" y="105"/>
                </a:cubicBezTo>
                <a:close/>
                <a:moveTo>
                  <a:pt x="401" y="609"/>
                </a:moveTo>
                <a:cubicBezTo>
                  <a:pt x="334" y="676"/>
                  <a:pt x="334" y="785"/>
                  <a:pt x="401" y="850"/>
                </a:cubicBezTo>
                <a:cubicBezTo>
                  <a:pt x="469" y="918"/>
                  <a:pt x="577" y="918"/>
                  <a:pt x="643" y="850"/>
                </a:cubicBezTo>
                <a:cubicBezTo>
                  <a:pt x="711" y="783"/>
                  <a:pt x="711" y="674"/>
                  <a:pt x="643" y="609"/>
                </a:cubicBezTo>
                <a:cubicBezTo>
                  <a:pt x="577" y="541"/>
                  <a:pt x="467" y="541"/>
                  <a:pt x="401" y="609"/>
                </a:cubicBezTo>
                <a:close/>
                <a:moveTo>
                  <a:pt x="448" y="658"/>
                </a:moveTo>
                <a:cubicBezTo>
                  <a:pt x="489" y="617"/>
                  <a:pt x="553" y="617"/>
                  <a:pt x="594" y="658"/>
                </a:cubicBezTo>
                <a:cubicBezTo>
                  <a:pt x="635" y="699"/>
                  <a:pt x="635" y="762"/>
                  <a:pt x="594" y="803"/>
                </a:cubicBezTo>
                <a:cubicBezTo>
                  <a:pt x="553" y="844"/>
                  <a:pt x="489" y="844"/>
                  <a:pt x="448" y="803"/>
                </a:cubicBezTo>
                <a:cubicBezTo>
                  <a:pt x="407" y="762"/>
                  <a:pt x="409" y="697"/>
                  <a:pt x="448" y="658"/>
                </a:cubicBezTo>
                <a:close/>
                <a:moveTo>
                  <a:pt x="72" y="1471"/>
                </a:moveTo>
                <a:lnTo>
                  <a:pt x="227" y="1315"/>
                </a:lnTo>
                <a:cubicBezTo>
                  <a:pt x="237" y="1418"/>
                  <a:pt x="248" y="1506"/>
                  <a:pt x="254" y="1569"/>
                </a:cubicBezTo>
                <a:lnTo>
                  <a:pt x="88" y="1667"/>
                </a:lnTo>
                <a:lnTo>
                  <a:pt x="72" y="1471"/>
                </a:lnTo>
                <a:close/>
                <a:moveTo>
                  <a:pt x="375" y="1731"/>
                </a:moveTo>
                <a:cubicBezTo>
                  <a:pt x="412" y="1739"/>
                  <a:pt x="457" y="1745"/>
                  <a:pt x="522" y="1745"/>
                </a:cubicBezTo>
                <a:cubicBezTo>
                  <a:pt x="588" y="1745"/>
                  <a:pt x="635" y="1739"/>
                  <a:pt x="670" y="1731"/>
                </a:cubicBezTo>
                <a:lnTo>
                  <a:pt x="649" y="1815"/>
                </a:lnTo>
                <a:cubicBezTo>
                  <a:pt x="649" y="1815"/>
                  <a:pt x="649" y="1815"/>
                  <a:pt x="643" y="1817"/>
                </a:cubicBezTo>
                <a:cubicBezTo>
                  <a:pt x="629" y="1823"/>
                  <a:pt x="594" y="1831"/>
                  <a:pt x="522" y="1831"/>
                </a:cubicBezTo>
                <a:cubicBezTo>
                  <a:pt x="450" y="1831"/>
                  <a:pt x="416" y="1823"/>
                  <a:pt x="401" y="1817"/>
                </a:cubicBezTo>
                <a:cubicBezTo>
                  <a:pt x="397" y="1815"/>
                  <a:pt x="397" y="1815"/>
                  <a:pt x="395" y="1815"/>
                </a:cubicBezTo>
                <a:lnTo>
                  <a:pt x="375" y="1731"/>
                </a:lnTo>
                <a:close/>
                <a:moveTo>
                  <a:pt x="817" y="1315"/>
                </a:moveTo>
                <a:lnTo>
                  <a:pt x="973" y="1471"/>
                </a:lnTo>
                <a:lnTo>
                  <a:pt x="954" y="1667"/>
                </a:lnTo>
                <a:lnTo>
                  <a:pt x="790" y="1569"/>
                </a:lnTo>
                <a:cubicBezTo>
                  <a:pt x="797" y="1506"/>
                  <a:pt x="807" y="1420"/>
                  <a:pt x="817" y="1315"/>
                </a:cubicBezTo>
                <a:close/>
                <a:moveTo>
                  <a:pt x="391" y="1938"/>
                </a:moveTo>
                <a:cubicBezTo>
                  <a:pt x="383" y="2007"/>
                  <a:pt x="350" y="2048"/>
                  <a:pt x="350" y="2112"/>
                </a:cubicBezTo>
                <a:cubicBezTo>
                  <a:pt x="350" y="2145"/>
                  <a:pt x="360" y="2179"/>
                  <a:pt x="383" y="2216"/>
                </a:cubicBezTo>
                <a:cubicBezTo>
                  <a:pt x="405" y="2255"/>
                  <a:pt x="442" y="2298"/>
                  <a:pt x="498" y="2354"/>
                </a:cubicBezTo>
                <a:lnTo>
                  <a:pt x="522" y="2378"/>
                </a:lnTo>
                <a:lnTo>
                  <a:pt x="547" y="2354"/>
                </a:lnTo>
                <a:cubicBezTo>
                  <a:pt x="657" y="2243"/>
                  <a:pt x="694" y="2170"/>
                  <a:pt x="694" y="2104"/>
                </a:cubicBezTo>
                <a:cubicBezTo>
                  <a:pt x="694" y="2039"/>
                  <a:pt x="661" y="1995"/>
                  <a:pt x="653" y="1938"/>
                </a:cubicBezTo>
                <a:lnTo>
                  <a:pt x="586" y="1948"/>
                </a:lnTo>
                <a:cubicBezTo>
                  <a:pt x="598" y="2022"/>
                  <a:pt x="625" y="2065"/>
                  <a:pt x="627" y="2106"/>
                </a:cubicBezTo>
                <a:cubicBezTo>
                  <a:pt x="627" y="2141"/>
                  <a:pt x="600" y="2194"/>
                  <a:pt x="524" y="2278"/>
                </a:cubicBezTo>
                <a:cubicBezTo>
                  <a:pt x="489" y="2241"/>
                  <a:pt x="459" y="2206"/>
                  <a:pt x="444" y="2181"/>
                </a:cubicBezTo>
                <a:cubicBezTo>
                  <a:pt x="426" y="2151"/>
                  <a:pt x="422" y="2132"/>
                  <a:pt x="422" y="2114"/>
                </a:cubicBezTo>
                <a:cubicBezTo>
                  <a:pt x="422" y="2077"/>
                  <a:pt x="450" y="2032"/>
                  <a:pt x="461" y="1948"/>
                </a:cubicBezTo>
                <a:lnTo>
                  <a:pt x="391" y="1938"/>
                </a:lnTo>
                <a:close/>
                <a:moveTo>
                  <a:pt x="647" y="1821"/>
                </a:moveTo>
                <a:lnTo>
                  <a:pt x="647" y="1825"/>
                </a:lnTo>
                <a:cubicBezTo>
                  <a:pt x="645" y="1823"/>
                  <a:pt x="647" y="1823"/>
                  <a:pt x="647" y="182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07C01C6D-41D1-3343-AA77-643B2F93DD7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3201" y="2958662"/>
            <a:ext cx="2424596" cy="10668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FontTx/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9">
            <a:extLst>
              <a:ext uri="{FF2B5EF4-FFF2-40B4-BE49-F238E27FC236}">
                <a16:creationId xmlns:a16="http://schemas.microsoft.com/office/drawing/2014/main" id="{D3DCD9B2-9716-8C40-B209-790DCC5985A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83702" y="5388828"/>
            <a:ext cx="2424596" cy="10668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FontTx/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D59FC88C-B7A6-EF45-9C13-3B9D760A304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334203" y="2965288"/>
            <a:ext cx="2424596" cy="10668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FontTx/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15E9800B-8FF2-A645-AD46-8E1D0B21859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83702" y="634795"/>
            <a:ext cx="2424596" cy="10668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FontTx/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0739A1-9B9C-8342-86D7-13B95EA6D9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526" y="3079093"/>
            <a:ext cx="3482788" cy="932237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9391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uild="p">
        <p:tmplLst>
          <p:tmpl lvl="1">
            <p:tnLst>
              <p:par>
                <p:cTn presetID="1" presetClass="entr" presetSubtype="0" fill="hold" nodeType="click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1" presetClass="entr" presetSubtype="0" fill="hold" nodeType="click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" presetClass="entr" presetSubtype="0" fill="hold" nodeType="click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1" presetClass="entr" presetSubtype="0" fill="hold" nodeType="click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211C626-F3A2-E64B-93F7-CE334CCACA71}"/>
              </a:ext>
            </a:extLst>
          </p:cNvPr>
          <p:cNvSpPr/>
          <p:nvPr userDrawn="1"/>
        </p:nvSpPr>
        <p:spPr>
          <a:xfrm>
            <a:off x="463459" y="1363939"/>
            <a:ext cx="5496371" cy="521564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190F4F5-A3A9-DB48-B7F8-D0C6114CE1C2}"/>
              </a:ext>
            </a:extLst>
          </p:cNvPr>
          <p:cNvSpPr/>
          <p:nvPr userDrawn="1"/>
        </p:nvSpPr>
        <p:spPr>
          <a:xfrm>
            <a:off x="6123280" y="1363939"/>
            <a:ext cx="5496371" cy="521564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C6FFAC-7C9B-594A-B863-97AE5D357C1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96035" y="1692877"/>
            <a:ext cx="4863360" cy="459549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64164B-2B3F-1B41-B638-D2357363EB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459" y="354614"/>
            <a:ext cx="11156192" cy="89889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F7C31217-705F-C045-8483-10BBE9C969E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443073" y="1692877"/>
            <a:ext cx="4863360" cy="459549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74268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0DAA13B-2648-024E-B8C6-F43F861AD83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37272"/>
          <a:stretch/>
        </p:blipFill>
        <p:spPr>
          <a:xfrm>
            <a:off x="329221" y="291896"/>
            <a:ext cx="5873872" cy="6269542"/>
          </a:xfrm>
          <a:prstGeom prst="rect">
            <a:avLst/>
          </a:prstGeom>
        </p:spPr>
      </p:pic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600BA3B0-7A06-8449-9B0F-144DE3FFD66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400240" y="1052981"/>
            <a:ext cx="5500688" cy="550845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D949DFD-C0CF-E942-A3DC-B8C5E386D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240" y="297890"/>
            <a:ext cx="5441576" cy="64340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04142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/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513F43F-0A29-3B47-8B6F-8937AB389FA4}"/>
              </a:ext>
            </a:extLst>
          </p:cNvPr>
          <p:cNvSpPr/>
          <p:nvPr userDrawn="1"/>
        </p:nvSpPr>
        <p:spPr>
          <a:xfrm>
            <a:off x="838200" y="1345705"/>
            <a:ext cx="3290044" cy="516379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71B8C94-B6E6-744B-AD9C-0AA83B57A722}"/>
              </a:ext>
            </a:extLst>
          </p:cNvPr>
          <p:cNvSpPr/>
          <p:nvPr userDrawn="1"/>
        </p:nvSpPr>
        <p:spPr>
          <a:xfrm>
            <a:off x="4450978" y="1345706"/>
            <a:ext cx="3290044" cy="516379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159A2D8-6930-AA4E-983A-5EBB0AF052C0}"/>
              </a:ext>
            </a:extLst>
          </p:cNvPr>
          <p:cNvSpPr/>
          <p:nvPr userDrawn="1"/>
        </p:nvSpPr>
        <p:spPr>
          <a:xfrm>
            <a:off x="8063756" y="1345707"/>
            <a:ext cx="3290044" cy="516379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85116C3E-F82A-8B40-8280-AD9B69050EB9}"/>
              </a:ext>
            </a:extLst>
          </p:cNvPr>
          <p:cNvSpPr>
            <a:spLocks noGrp="1"/>
          </p:cNvSpPr>
          <p:nvPr>
            <p:ph type="body" sz="half" idx="11"/>
          </p:nvPr>
        </p:nvSpPr>
        <p:spPr>
          <a:xfrm>
            <a:off x="8190507" y="1556808"/>
            <a:ext cx="3031252" cy="476249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DD65F360-C86C-D547-917B-0D91714296D9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4577729" y="1573308"/>
            <a:ext cx="3031252" cy="476249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B5EC669F-3909-DE4D-A9F7-5DA6F52428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64952" y="1556809"/>
            <a:ext cx="3031252" cy="476249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A77C12-C967-2943-BE3C-27E08D25FD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1821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7411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3" grpId="0" build="p">
        <p:tmplLst>
          <p:tmpl lvl="1">
            <p:tnLst>
              <p:par>
                <p:cTn presetID="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313142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49" r:id="rId4"/>
    <p:sldLayoutId id="2147483657" r:id="rId5"/>
    <p:sldLayoutId id="2147483658" r:id="rId6"/>
    <p:sldLayoutId id="2147483659" r:id="rId7"/>
    <p:sldLayoutId id="2147483660" r:id="rId8"/>
    <p:sldLayoutId id="2147483661" r:id="rId9"/>
    <p:sldLayoutId id="2147483664" r:id="rId10"/>
    <p:sldLayoutId id="2147483662" r:id="rId11"/>
    <p:sldLayoutId id="2147483663" r:id="rId12"/>
    <p:sldLayoutId id="2147483665" r:id="rId13"/>
    <p:sldLayoutId id="2147483666" r:id="rId14"/>
    <p:sldLayoutId id="2147483667" r:id="rId15"/>
    <p:sldLayoutId id="2147483679" r:id="rId16"/>
    <p:sldLayoutId id="2147483670" r:id="rId17"/>
    <p:sldLayoutId id="2147483671" r:id="rId18"/>
    <p:sldLayoutId id="2147483672" r:id="rId19"/>
    <p:sldLayoutId id="2147483673" r:id="rId20"/>
    <p:sldLayoutId id="2147483674" r:id="rId21"/>
    <p:sldLayoutId id="2147483681" r:id="rId22"/>
    <p:sldLayoutId id="2147483676" r:id="rId23"/>
    <p:sldLayoutId id="2147483677" r:id="rId24"/>
    <p:sldLayoutId id="2147483678" r:id="rId25"/>
    <p:sldLayoutId id="2147483680" r:id="rId2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asenstar/learn_cpp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asenstar/learn_cpp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asenstar/learn_cpp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277710" y="2766219"/>
            <a:ext cx="7914290" cy="1325563"/>
          </a:xfrm>
        </p:spPr>
        <p:txBody>
          <a:bodyPr/>
          <a:lstStyle/>
          <a:p>
            <a:r>
              <a:rPr lang="zh-CN" altLang="en-US" sz="5400" dirty="0">
                <a:solidFill>
                  <a:srgbClr val="FFFF00"/>
                </a:solidFill>
              </a:rPr>
              <a:t>三维图形化</a:t>
            </a:r>
            <a:r>
              <a:rPr lang="en-US" altLang="zh-CN" sz="5400" dirty="0">
                <a:solidFill>
                  <a:srgbClr val="FFFF00"/>
                </a:solidFill>
              </a:rPr>
              <a:t>C++</a:t>
            </a:r>
            <a:r>
              <a:rPr lang="zh-CN" altLang="en-US" sz="5400" dirty="0">
                <a:solidFill>
                  <a:srgbClr val="FFFF00"/>
                </a:solidFill>
              </a:rPr>
              <a:t>趣味编程</a:t>
            </a:r>
            <a:endParaRPr lang="en-US" sz="5400" dirty="0">
              <a:solidFill>
                <a:srgbClr val="FFFF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52E50E-C4C7-CA28-18E7-9E415DD75A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2549" y="1323810"/>
            <a:ext cx="2326071" cy="3389823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E783C381-74A0-3A48-CC35-D672A73D9B01}"/>
              </a:ext>
            </a:extLst>
          </p:cNvPr>
          <p:cNvSpPr txBox="1">
            <a:spLocks/>
          </p:cNvSpPr>
          <p:nvPr/>
        </p:nvSpPr>
        <p:spPr>
          <a:xfrm>
            <a:off x="4677103" y="1881708"/>
            <a:ext cx="7115504" cy="874002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800" dirty="0">
                <a:solidFill>
                  <a:schemeClr val="bg1"/>
                </a:solidFill>
              </a:rPr>
              <a:t>作者：张新华，黄振昊，张琪曼，黄维康</a:t>
            </a:r>
            <a:endParaRPr lang="en-US" altLang="zh-CN" sz="2800" dirty="0">
              <a:solidFill>
                <a:schemeClr val="bg1"/>
              </a:solidFill>
            </a:endParaRPr>
          </a:p>
          <a:p>
            <a:r>
              <a:rPr lang="zh-CN" altLang="en-US" sz="2800" dirty="0">
                <a:solidFill>
                  <a:schemeClr val="bg1"/>
                </a:solidFill>
              </a:rPr>
              <a:t>清华大学出版社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4BDAD53-D998-9AAA-70ED-E4F1F9F87554}"/>
              </a:ext>
            </a:extLst>
          </p:cNvPr>
          <p:cNvSpPr txBox="1"/>
          <p:nvPr/>
        </p:nvSpPr>
        <p:spPr>
          <a:xfrm>
            <a:off x="7257636" y="6095758"/>
            <a:ext cx="49343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Xiaoqi Zhao</a:t>
            </a:r>
          </a:p>
          <a:p>
            <a:r>
              <a:rPr lang="en-US" dirty="0">
                <a:solidFill>
                  <a:schemeClr val="bg1"/>
                </a:solidFill>
              </a:rPr>
              <a:t>GitHub: </a:t>
            </a:r>
            <a:r>
              <a:rPr lang="en-US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https://github.com/yasenstar/learn_cpp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21B6AE-E22D-C683-D4A9-6E7B17109560}"/>
              </a:ext>
            </a:extLst>
          </p:cNvPr>
          <p:cNvSpPr txBox="1"/>
          <p:nvPr/>
        </p:nvSpPr>
        <p:spPr>
          <a:xfrm>
            <a:off x="3878559" y="5092020"/>
            <a:ext cx="7420061" cy="7078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001 – </a:t>
            </a:r>
            <a:r>
              <a:rPr lang="zh-CN" altLang="en-US" sz="40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开篇与环境、工具准备</a:t>
            </a:r>
            <a:endParaRPr lang="en-US" sz="4000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A1795D4-9B07-B008-5009-29B8FFAACE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223" y="5051344"/>
            <a:ext cx="3530713" cy="1164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1564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277710" y="677201"/>
            <a:ext cx="7914290" cy="1325563"/>
          </a:xfrm>
        </p:spPr>
        <p:txBody>
          <a:bodyPr anchor="ctr" anchorCtr="0"/>
          <a:lstStyle/>
          <a:p>
            <a:r>
              <a:rPr lang="zh-CN" altLang="en-US" sz="5400" dirty="0">
                <a:solidFill>
                  <a:srgbClr val="FFFF00"/>
                </a:solidFill>
              </a:rPr>
              <a:t>三维图形化</a:t>
            </a:r>
            <a:r>
              <a:rPr lang="en-US" altLang="zh-CN" sz="5400" dirty="0">
                <a:solidFill>
                  <a:srgbClr val="FFFF00"/>
                </a:solidFill>
              </a:rPr>
              <a:t>C++</a:t>
            </a:r>
            <a:r>
              <a:rPr lang="zh-CN" altLang="en-US" sz="5400" dirty="0">
                <a:solidFill>
                  <a:srgbClr val="FFFF00"/>
                </a:solidFill>
              </a:rPr>
              <a:t>趣味编程</a:t>
            </a:r>
            <a:endParaRPr lang="en-US" sz="5400" dirty="0">
              <a:solidFill>
                <a:srgbClr val="FFFF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52E50E-C4C7-CA28-18E7-9E415DD75A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597" y="1549527"/>
            <a:ext cx="2326071" cy="3389823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E783C381-74A0-3A48-CC35-D672A73D9B01}"/>
              </a:ext>
            </a:extLst>
          </p:cNvPr>
          <p:cNvSpPr txBox="1">
            <a:spLocks/>
          </p:cNvSpPr>
          <p:nvPr/>
        </p:nvSpPr>
        <p:spPr>
          <a:xfrm>
            <a:off x="7740971" y="106847"/>
            <a:ext cx="4451029" cy="588659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1800" dirty="0">
                <a:solidFill>
                  <a:schemeClr val="bg1"/>
                </a:solidFill>
              </a:rPr>
              <a:t>作者：张新华，黄振昊，张琪曼，黄维康</a:t>
            </a:r>
            <a:endParaRPr lang="en-US" altLang="zh-CN" sz="1800" dirty="0">
              <a:solidFill>
                <a:schemeClr val="bg1"/>
              </a:solidFill>
            </a:endParaRPr>
          </a:p>
          <a:p>
            <a:r>
              <a:rPr lang="zh-CN" altLang="en-US" sz="1800" dirty="0">
                <a:solidFill>
                  <a:schemeClr val="bg1"/>
                </a:solidFill>
              </a:rPr>
              <a:t>清华大学出版社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4BDAD53-D998-9AAA-70ED-E4F1F9F87554}"/>
              </a:ext>
            </a:extLst>
          </p:cNvPr>
          <p:cNvSpPr txBox="1"/>
          <p:nvPr/>
        </p:nvSpPr>
        <p:spPr>
          <a:xfrm>
            <a:off x="7257636" y="6095758"/>
            <a:ext cx="49343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Xiaoqi Zhao</a:t>
            </a:r>
          </a:p>
          <a:p>
            <a:r>
              <a:rPr lang="en-US" dirty="0">
                <a:solidFill>
                  <a:schemeClr val="bg1"/>
                </a:solidFill>
              </a:rPr>
              <a:t>GitHub: </a:t>
            </a:r>
            <a:r>
              <a:rPr lang="en-US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https://github.com/yasenstar/learn_cpp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21B6AE-E22D-C683-D4A9-6E7B17109560}"/>
              </a:ext>
            </a:extLst>
          </p:cNvPr>
          <p:cNvSpPr txBox="1"/>
          <p:nvPr/>
        </p:nvSpPr>
        <p:spPr>
          <a:xfrm>
            <a:off x="4524824" y="2056968"/>
            <a:ext cx="7420061" cy="7078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002 – </a:t>
            </a:r>
            <a:r>
              <a:rPr lang="zh-CN" altLang="en-US" sz="40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茶壶的绘制 （例</a:t>
            </a:r>
            <a:r>
              <a:rPr lang="en-US" altLang="zh-CN" sz="40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1.1</a:t>
            </a:r>
            <a:r>
              <a:rPr lang="zh-CN" altLang="en-US" sz="40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）</a:t>
            </a:r>
            <a:endParaRPr lang="en-US" sz="4000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C01E714-D1C0-8643-5F48-D3F4B88D40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9064" y="3016577"/>
            <a:ext cx="8475821" cy="28031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642926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277710" y="677201"/>
            <a:ext cx="7914290" cy="1325563"/>
          </a:xfrm>
        </p:spPr>
        <p:txBody>
          <a:bodyPr anchor="ctr" anchorCtr="0"/>
          <a:lstStyle/>
          <a:p>
            <a:r>
              <a:rPr lang="zh-CN" altLang="en-US" sz="5400" dirty="0">
                <a:solidFill>
                  <a:srgbClr val="FFFF00"/>
                </a:solidFill>
              </a:rPr>
              <a:t>三维图形化</a:t>
            </a:r>
            <a:r>
              <a:rPr lang="en-US" altLang="zh-CN" sz="5400" dirty="0">
                <a:solidFill>
                  <a:srgbClr val="FFFF00"/>
                </a:solidFill>
              </a:rPr>
              <a:t>C++</a:t>
            </a:r>
            <a:r>
              <a:rPr lang="zh-CN" altLang="en-US" sz="5400" dirty="0">
                <a:solidFill>
                  <a:srgbClr val="FFFF00"/>
                </a:solidFill>
              </a:rPr>
              <a:t>趣味编程</a:t>
            </a:r>
            <a:endParaRPr lang="en-US" sz="5400" dirty="0">
              <a:solidFill>
                <a:srgbClr val="FFFF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52E50E-C4C7-CA28-18E7-9E415DD75A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597" y="1549527"/>
            <a:ext cx="2326071" cy="3389823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E783C381-74A0-3A48-CC35-D672A73D9B01}"/>
              </a:ext>
            </a:extLst>
          </p:cNvPr>
          <p:cNvSpPr txBox="1">
            <a:spLocks/>
          </p:cNvSpPr>
          <p:nvPr/>
        </p:nvSpPr>
        <p:spPr>
          <a:xfrm>
            <a:off x="7740971" y="106847"/>
            <a:ext cx="4451029" cy="588659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1800" dirty="0">
                <a:solidFill>
                  <a:schemeClr val="bg1"/>
                </a:solidFill>
              </a:rPr>
              <a:t>作者：张新华，黄振昊，张琪曼，黄维康</a:t>
            </a:r>
            <a:endParaRPr lang="en-US" altLang="zh-CN" sz="1800" dirty="0">
              <a:solidFill>
                <a:schemeClr val="bg1"/>
              </a:solidFill>
            </a:endParaRPr>
          </a:p>
          <a:p>
            <a:r>
              <a:rPr lang="zh-CN" altLang="en-US" sz="1800" dirty="0">
                <a:solidFill>
                  <a:schemeClr val="bg1"/>
                </a:solidFill>
              </a:rPr>
              <a:t>清华大学出版社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4BDAD53-D998-9AAA-70ED-E4F1F9F87554}"/>
              </a:ext>
            </a:extLst>
          </p:cNvPr>
          <p:cNvSpPr txBox="1"/>
          <p:nvPr/>
        </p:nvSpPr>
        <p:spPr>
          <a:xfrm>
            <a:off x="7257636" y="6095758"/>
            <a:ext cx="49343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Xiaoqi Zhao</a:t>
            </a:r>
          </a:p>
          <a:p>
            <a:r>
              <a:rPr lang="en-US" dirty="0">
                <a:solidFill>
                  <a:schemeClr val="bg1"/>
                </a:solidFill>
              </a:rPr>
              <a:t>GitHub: </a:t>
            </a:r>
            <a:r>
              <a:rPr lang="en-US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https://github.com/yasenstar/learn_cpp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21B6AE-E22D-C683-D4A9-6E7B17109560}"/>
              </a:ext>
            </a:extLst>
          </p:cNvPr>
          <p:cNvSpPr txBox="1"/>
          <p:nvPr/>
        </p:nvSpPr>
        <p:spPr>
          <a:xfrm>
            <a:off x="4167554" y="2056968"/>
            <a:ext cx="7777332" cy="7078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003 – </a:t>
            </a:r>
            <a:r>
              <a:rPr lang="zh-CN" altLang="en-US" sz="40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绘图窗口的配置（题</a:t>
            </a:r>
            <a:r>
              <a:rPr lang="en-US" altLang="zh-CN" sz="4000">
                <a:solidFill>
                  <a:schemeClr val="accent3">
                    <a:lumMod val="60000"/>
                    <a:lumOff val="40000"/>
                  </a:schemeClr>
                </a:solidFill>
              </a:rPr>
              <a:t>1.3</a:t>
            </a:r>
            <a:r>
              <a:rPr lang="zh-CN" altLang="en-US" sz="4000">
                <a:solidFill>
                  <a:schemeClr val="accent3">
                    <a:lumMod val="60000"/>
                    <a:lumOff val="40000"/>
                  </a:schemeClr>
                </a:solidFill>
              </a:rPr>
              <a:t>）</a:t>
            </a:r>
            <a:endParaRPr lang="en-US" sz="4000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7415E25-C946-B07A-C37B-594451E24D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7553" y="2894673"/>
            <a:ext cx="7777331" cy="31483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933086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7">
      <a:dk1>
        <a:srgbClr val="000000"/>
      </a:dk1>
      <a:lt1>
        <a:srgbClr val="FFFFFF"/>
      </a:lt1>
      <a:dk2>
        <a:srgbClr val="172230"/>
      </a:dk2>
      <a:lt2>
        <a:srgbClr val="FFFFFF"/>
      </a:lt2>
      <a:accent1>
        <a:srgbClr val="FF7334"/>
      </a:accent1>
      <a:accent2>
        <a:srgbClr val="FEB040"/>
      </a:accent2>
      <a:accent3>
        <a:srgbClr val="274D57"/>
      </a:accent3>
      <a:accent4>
        <a:srgbClr val="72A994"/>
      </a:accent4>
      <a:accent5>
        <a:srgbClr val="FDCB68"/>
      </a:accent5>
      <a:accent6>
        <a:srgbClr val="FF545F"/>
      </a:accent6>
      <a:hlink>
        <a:srgbClr val="36A7F7"/>
      </a:hlink>
      <a:folHlink>
        <a:srgbClr val="36A7F7"/>
      </a:folHlink>
    </a:clrScheme>
    <a:fontScheme name="Franklin Gothic">
      <a:majorFont>
        <a:latin typeface="Franklin Gothic Medium" panose="020B0603020102020204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33751085_Animated graphical presentation_RVA_v4" id="{5FE6B0C6-BA5E-4E0D-81E2-A91F59A9CC01}" vid="{55727283-5173-449C-BBF8-874441A7546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46C6AE24-C6AA-4E49-845D-968BC5776C6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C48107A-78A7-4BB1-8833-0808B6D5DD1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441D868-06DE-4747-94F0-13B3A321F349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Animated graphics</Template>
  <TotalTime>165</TotalTime>
  <Words>129</Words>
  <Application>Microsoft Office PowerPoint</Application>
  <PresentationFormat>Widescreen</PresentationFormat>
  <Paragraphs>18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8" baseType="lpstr">
      <vt:lpstr>Arial</vt:lpstr>
      <vt:lpstr>Calibri</vt:lpstr>
      <vt:lpstr>Franklin Gothic Book</vt:lpstr>
      <vt:lpstr>Franklin Gothic Medium</vt:lpstr>
      <vt:lpstr>Office Theme</vt:lpstr>
      <vt:lpstr>三维图形化C++趣味编程</vt:lpstr>
      <vt:lpstr>三维图形化C++趣味编程</vt:lpstr>
      <vt:lpstr>三维图形化C++趣味编程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三维图形化C++趣味编程</dc:title>
  <dc:subject/>
  <dc:creator>Zhao Xiaoqi</dc:creator>
  <cp:keywords/>
  <dc:description/>
  <cp:lastModifiedBy>Zhao Xiaoqi</cp:lastModifiedBy>
  <cp:revision>6</cp:revision>
  <dcterms:created xsi:type="dcterms:W3CDTF">2023-10-01T17:42:46Z</dcterms:created>
  <dcterms:modified xsi:type="dcterms:W3CDTF">2023-10-01T21:15:12Z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19540963-e559-4020-8a90-fe8a502c2801_Enabled">
    <vt:lpwstr>true</vt:lpwstr>
  </property>
  <property fmtid="{D5CDD505-2E9C-101B-9397-08002B2CF9AE}" pid="4" name="MSIP_Label_19540963-e559-4020-8a90-fe8a502c2801_SetDate">
    <vt:lpwstr>2023-10-01T17:47:33Z</vt:lpwstr>
  </property>
  <property fmtid="{D5CDD505-2E9C-101B-9397-08002B2CF9AE}" pid="5" name="MSIP_Label_19540963-e559-4020-8a90-fe8a502c2801_Method">
    <vt:lpwstr>Standard</vt:lpwstr>
  </property>
  <property fmtid="{D5CDD505-2E9C-101B-9397-08002B2CF9AE}" pid="6" name="MSIP_Label_19540963-e559-4020-8a90-fe8a502c2801_Name">
    <vt:lpwstr>19540963-e559-4020-8a90-fe8a502c2801</vt:lpwstr>
  </property>
  <property fmtid="{D5CDD505-2E9C-101B-9397-08002B2CF9AE}" pid="7" name="MSIP_Label_19540963-e559-4020-8a90-fe8a502c2801_SiteId">
    <vt:lpwstr>f25493ae-1c98-41d7-8a33-0be75f5fe603</vt:lpwstr>
  </property>
  <property fmtid="{D5CDD505-2E9C-101B-9397-08002B2CF9AE}" pid="8" name="MSIP_Label_19540963-e559-4020-8a90-fe8a502c2801_ActionId">
    <vt:lpwstr>9fae0787-287c-4363-9aef-51c70537fd23</vt:lpwstr>
  </property>
  <property fmtid="{D5CDD505-2E9C-101B-9397-08002B2CF9AE}" pid="9" name="MSIP_Label_19540963-e559-4020-8a90-fe8a502c2801_ContentBits">
    <vt:lpwstr>0</vt:lpwstr>
  </property>
</Properties>
</file>